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8" r:id="rId2"/>
    <p:sldId id="263" r:id="rId3"/>
    <p:sldId id="256" r:id="rId4"/>
    <p:sldId id="264" r:id="rId5"/>
    <p:sldId id="266" r:id="rId6"/>
    <p:sldId id="260" r:id="rId7"/>
    <p:sldId id="265" r:id="rId8"/>
    <p:sldId id="259" r:id="rId9"/>
    <p:sldId id="261" r:id="rId10"/>
    <p:sldId id="257" r:id="rId11"/>
    <p:sldId id="267" r:id="rId12"/>
    <p:sldId id="262" r:id="rId13"/>
  </p:sldIdLst>
  <p:sldSz cx="12192000" cy="6858000"/>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41" d="100"/>
          <a:sy n="41" d="100"/>
        </p:scale>
        <p:origin x="8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DE0703-4743-4885-A321-D773DE4E18B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E23C3AA9-50B4-4C58-8DDA-FB7DC4285675}">
      <dgm:prSet phldrT="[Текст]" custT="1"/>
      <dgm:spPr/>
      <dgm:t>
        <a:bodyPr/>
        <a:lstStyle/>
        <a:p>
          <a:pPr algn="ctr"/>
          <a:r>
            <a:rPr lang="en-US" sz="3200" b="1" dirty="0"/>
            <a:t>the course curriculum and text materials</a:t>
          </a:r>
          <a:endParaRPr lang="ru-RU" sz="3200" b="1" dirty="0"/>
        </a:p>
      </dgm:t>
    </dgm:pt>
    <dgm:pt modelId="{D21A0787-09AA-4476-976E-B10AB089A274}" type="parTrans" cxnId="{784FEAA6-30CF-4BE0-B58E-2BDADE253EEC}">
      <dgm:prSet/>
      <dgm:spPr/>
      <dgm:t>
        <a:bodyPr/>
        <a:lstStyle/>
        <a:p>
          <a:endParaRPr lang="ru-RU"/>
        </a:p>
      </dgm:t>
    </dgm:pt>
    <dgm:pt modelId="{FBA0760A-A7D8-41A9-AEFA-5825ED5CEF1D}" type="sibTrans" cxnId="{784FEAA6-30CF-4BE0-B58E-2BDADE253EEC}">
      <dgm:prSet/>
      <dgm:spPr/>
      <dgm:t>
        <a:bodyPr/>
        <a:lstStyle/>
        <a:p>
          <a:endParaRPr lang="ru-RU"/>
        </a:p>
      </dgm:t>
    </dgm:pt>
    <dgm:pt modelId="{0C072090-9C3D-4099-B768-2DFD1FDF9D23}">
      <dgm:prSet phldrT="[Текст]" custT="1"/>
      <dgm:spPr/>
      <dgm:t>
        <a:bodyPr/>
        <a:lstStyle/>
        <a:p>
          <a:pPr algn="l"/>
          <a:r>
            <a:rPr lang="en-US" sz="3200" b="1" dirty="0"/>
            <a:t>interactive civic education teaching methodologies</a:t>
          </a:r>
          <a:endParaRPr lang="ru-RU" sz="3200" b="1" dirty="0"/>
        </a:p>
      </dgm:t>
    </dgm:pt>
    <dgm:pt modelId="{C338E0E6-ED31-4930-8F9F-23956A4BDE06}" type="parTrans" cxnId="{B2A76477-AF54-44CE-931E-BAE5702F3E3B}">
      <dgm:prSet/>
      <dgm:spPr/>
      <dgm:t>
        <a:bodyPr/>
        <a:lstStyle/>
        <a:p>
          <a:endParaRPr lang="ru-RU"/>
        </a:p>
      </dgm:t>
    </dgm:pt>
    <dgm:pt modelId="{28C466AD-E946-4D69-8994-7C5FE4A24A37}" type="sibTrans" cxnId="{B2A76477-AF54-44CE-931E-BAE5702F3E3B}">
      <dgm:prSet/>
      <dgm:spPr/>
      <dgm:t>
        <a:bodyPr/>
        <a:lstStyle/>
        <a:p>
          <a:endParaRPr lang="ru-RU"/>
        </a:p>
      </dgm:t>
    </dgm:pt>
    <dgm:pt modelId="{84E6F355-93A7-4633-838D-6BA75562C85C}">
      <dgm:prSet phldrT="[Текст]" custT="1"/>
      <dgm:spPr/>
      <dgm:t>
        <a:bodyPr/>
        <a:lstStyle/>
        <a:p>
          <a:r>
            <a:rPr lang="en-US" sz="3200" b="1" dirty="0"/>
            <a:t>student action projects</a:t>
          </a:r>
          <a:endParaRPr lang="ru-RU" sz="3200" b="1" dirty="0"/>
        </a:p>
      </dgm:t>
    </dgm:pt>
    <dgm:pt modelId="{50146CA1-AE39-4C6B-8F92-C518A2E75657}" type="parTrans" cxnId="{EA2F1AA0-D0A7-4539-A1A7-B96FE672AFA6}">
      <dgm:prSet/>
      <dgm:spPr/>
      <dgm:t>
        <a:bodyPr/>
        <a:lstStyle/>
        <a:p>
          <a:endParaRPr lang="ru-RU"/>
        </a:p>
      </dgm:t>
    </dgm:pt>
    <dgm:pt modelId="{D5A01517-65E6-4117-82F8-3B54C330792E}" type="sibTrans" cxnId="{EA2F1AA0-D0A7-4539-A1A7-B96FE672AFA6}">
      <dgm:prSet/>
      <dgm:spPr/>
      <dgm:t>
        <a:bodyPr/>
        <a:lstStyle/>
        <a:p>
          <a:endParaRPr lang="ru-RU"/>
        </a:p>
      </dgm:t>
    </dgm:pt>
    <dgm:pt modelId="{ABCCEC36-51A9-44E3-BF7B-75CBFF850D67}" type="pres">
      <dgm:prSet presAssocID="{65DE0703-4743-4885-A321-D773DE4E18B7}" presName="outerComposite" presStyleCnt="0">
        <dgm:presLayoutVars>
          <dgm:chMax val="5"/>
          <dgm:dir/>
          <dgm:resizeHandles val="exact"/>
        </dgm:presLayoutVars>
      </dgm:prSet>
      <dgm:spPr/>
    </dgm:pt>
    <dgm:pt modelId="{8537E8F5-16E1-4C5F-9C88-C505A39BA585}" type="pres">
      <dgm:prSet presAssocID="{65DE0703-4743-4885-A321-D773DE4E18B7}" presName="dummyMaxCanvas" presStyleCnt="0">
        <dgm:presLayoutVars/>
      </dgm:prSet>
      <dgm:spPr/>
    </dgm:pt>
    <dgm:pt modelId="{FF941320-E728-42BC-82FE-A55429CE3788}" type="pres">
      <dgm:prSet presAssocID="{65DE0703-4743-4885-A321-D773DE4E18B7}" presName="ThreeNodes_1" presStyleLbl="node1" presStyleIdx="0" presStyleCnt="3" custLinFactNeighborX="262" custLinFactNeighborY="-6286">
        <dgm:presLayoutVars>
          <dgm:bulletEnabled val="1"/>
        </dgm:presLayoutVars>
      </dgm:prSet>
      <dgm:spPr/>
    </dgm:pt>
    <dgm:pt modelId="{A750872E-1EDE-4291-A61D-3F3E88905689}" type="pres">
      <dgm:prSet presAssocID="{65DE0703-4743-4885-A321-D773DE4E18B7}" presName="ThreeNodes_2" presStyleLbl="node1" presStyleIdx="1" presStyleCnt="3">
        <dgm:presLayoutVars>
          <dgm:bulletEnabled val="1"/>
        </dgm:presLayoutVars>
      </dgm:prSet>
      <dgm:spPr/>
    </dgm:pt>
    <dgm:pt modelId="{D9F4F992-3488-4D8B-9971-8BB14056835B}" type="pres">
      <dgm:prSet presAssocID="{65DE0703-4743-4885-A321-D773DE4E18B7}" presName="ThreeNodes_3" presStyleLbl="node1" presStyleIdx="2" presStyleCnt="3">
        <dgm:presLayoutVars>
          <dgm:bulletEnabled val="1"/>
        </dgm:presLayoutVars>
      </dgm:prSet>
      <dgm:spPr/>
    </dgm:pt>
    <dgm:pt modelId="{3B72E5D1-CA98-4931-B7D7-9A8747C7187F}" type="pres">
      <dgm:prSet presAssocID="{65DE0703-4743-4885-A321-D773DE4E18B7}" presName="ThreeConn_1-2" presStyleLbl="fgAccFollowNode1" presStyleIdx="0" presStyleCnt="2">
        <dgm:presLayoutVars>
          <dgm:bulletEnabled val="1"/>
        </dgm:presLayoutVars>
      </dgm:prSet>
      <dgm:spPr/>
    </dgm:pt>
    <dgm:pt modelId="{852014A3-5892-4F47-BDF5-33FD9041A2B8}" type="pres">
      <dgm:prSet presAssocID="{65DE0703-4743-4885-A321-D773DE4E18B7}" presName="ThreeConn_2-3" presStyleLbl="fgAccFollowNode1" presStyleIdx="1" presStyleCnt="2">
        <dgm:presLayoutVars>
          <dgm:bulletEnabled val="1"/>
        </dgm:presLayoutVars>
      </dgm:prSet>
      <dgm:spPr/>
    </dgm:pt>
    <dgm:pt modelId="{BE913438-282C-42DA-B250-CFD136710774}" type="pres">
      <dgm:prSet presAssocID="{65DE0703-4743-4885-A321-D773DE4E18B7}" presName="ThreeNodes_1_text" presStyleLbl="node1" presStyleIdx="2" presStyleCnt="3">
        <dgm:presLayoutVars>
          <dgm:bulletEnabled val="1"/>
        </dgm:presLayoutVars>
      </dgm:prSet>
      <dgm:spPr/>
    </dgm:pt>
    <dgm:pt modelId="{1A10F792-AB3B-470A-A838-03C979FF3CB4}" type="pres">
      <dgm:prSet presAssocID="{65DE0703-4743-4885-A321-D773DE4E18B7}" presName="ThreeNodes_2_text" presStyleLbl="node1" presStyleIdx="2" presStyleCnt="3">
        <dgm:presLayoutVars>
          <dgm:bulletEnabled val="1"/>
        </dgm:presLayoutVars>
      </dgm:prSet>
      <dgm:spPr/>
    </dgm:pt>
    <dgm:pt modelId="{46C86E6E-F23A-4E1B-82BB-42984DA8DC37}" type="pres">
      <dgm:prSet presAssocID="{65DE0703-4743-4885-A321-D773DE4E18B7}" presName="ThreeNodes_3_text" presStyleLbl="node1" presStyleIdx="2" presStyleCnt="3">
        <dgm:presLayoutVars>
          <dgm:bulletEnabled val="1"/>
        </dgm:presLayoutVars>
      </dgm:prSet>
      <dgm:spPr/>
    </dgm:pt>
  </dgm:ptLst>
  <dgm:cxnLst>
    <dgm:cxn modelId="{B32B300A-D5A4-41C3-AD46-A08DC49E1171}" type="presOf" srcId="{65DE0703-4743-4885-A321-D773DE4E18B7}" destId="{ABCCEC36-51A9-44E3-BF7B-75CBFF850D67}" srcOrd="0" destOrd="0" presId="urn:microsoft.com/office/officeart/2005/8/layout/vProcess5"/>
    <dgm:cxn modelId="{2168FF11-2B3F-4748-8E32-76C9868C56BD}" type="presOf" srcId="{28C466AD-E946-4D69-8994-7C5FE4A24A37}" destId="{852014A3-5892-4F47-BDF5-33FD9041A2B8}" srcOrd="0" destOrd="0" presId="urn:microsoft.com/office/officeart/2005/8/layout/vProcess5"/>
    <dgm:cxn modelId="{A6AB2769-8703-4840-A204-7B506F86B3D9}" type="presOf" srcId="{FBA0760A-A7D8-41A9-AEFA-5825ED5CEF1D}" destId="{3B72E5D1-CA98-4931-B7D7-9A8747C7187F}" srcOrd="0" destOrd="0" presId="urn:microsoft.com/office/officeart/2005/8/layout/vProcess5"/>
    <dgm:cxn modelId="{B2A76477-AF54-44CE-931E-BAE5702F3E3B}" srcId="{65DE0703-4743-4885-A321-D773DE4E18B7}" destId="{0C072090-9C3D-4099-B768-2DFD1FDF9D23}" srcOrd="1" destOrd="0" parTransId="{C338E0E6-ED31-4930-8F9F-23956A4BDE06}" sibTransId="{28C466AD-E946-4D69-8994-7C5FE4A24A37}"/>
    <dgm:cxn modelId="{301A2B94-AE9B-4B9B-8455-4C3BBF55EAF0}" type="presOf" srcId="{0C072090-9C3D-4099-B768-2DFD1FDF9D23}" destId="{A750872E-1EDE-4291-A61D-3F3E88905689}" srcOrd="0" destOrd="0" presId="urn:microsoft.com/office/officeart/2005/8/layout/vProcess5"/>
    <dgm:cxn modelId="{EA2F1AA0-D0A7-4539-A1A7-B96FE672AFA6}" srcId="{65DE0703-4743-4885-A321-D773DE4E18B7}" destId="{84E6F355-93A7-4633-838D-6BA75562C85C}" srcOrd="2" destOrd="0" parTransId="{50146CA1-AE39-4C6B-8F92-C518A2E75657}" sibTransId="{D5A01517-65E6-4117-82F8-3B54C330792E}"/>
    <dgm:cxn modelId="{784FEAA6-30CF-4BE0-B58E-2BDADE253EEC}" srcId="{65DE0703-4743-4885-A321-D773DE4E18B7}" destId="{E23C3AA9-50B4-4C58-8DDA-FB7DC4285675}" srcOrd="0" destOrd="0" parTransId="{D21A0787-09AA-4476-976E-B10AB089A274}" sibTransId="{FBA0760A-A7D8-41A9-AEFA-5825ED5CEF1D}"/>
    <dgm:cxn modelId="{CC1EA8AC-0842-4299-9BFB-6B26A256B33A}" type="presOf" srcId="{E23C3AA9-50B4-4C58-8DDA-FB7DC4285675}" destId="{FF941320-E728-42BC-82FE-A55429CE3788}" srcOrd="0" destOrd="0" presId="urn:microsoft.com/office/officeart/2005/8/layout/vProcess5"/>
    <dgm:cxn modelId="{DD7145CC-B86C-465B-A651-DF7D28A41821}" type="presOf" srcId="{84E6F355-93A7-4633-838D-6BA75562C85C}" destId="{D9F4F992-3488-4D8B-9971-8BB14056835B}" srcOrd="0" destOrd="0" presId="urn:microsoft.com/office/officeart/2005/8/layout/vProcess5"/>
    <dgm:cxn modelId="{7BE7EAD2-AACB-4EC7-B0D9-DDB689E19A20}" type="presOf" srcId="{E23C3AA9-50B4-4C58-8DDA-FB7DC4285675}" destId="{BE913438-282C-42DA-B250-CFD136710774}" srcOrd="1" destOrd="0" presId="urn:microsoft.com/office/officeart/2005/8/layout/vProcess5"/>
    <dgm:cxn modelId="{63B266DC-9510-49AE-BE57-8CD13C9114D3}" type="presOf" srcId="{84E6F355-93A7-4633-838D-6BA75562C85C}" destId="{46C86E6E-F23A-4E1B-82BB-42984DA8DC37}" srcOrd="1" destOrd="0" presId="urn:microsoft.com/office/officeart/2005/8/layout/vProcess5"/>
    <dgm:cxn modelId="{9A3B3DFB-D985-4866-8EB6-4384A2D8D7E6}" type="presOf" srcId="{0C072090-9C3D-4099-B768-2DFD1FDF9D23}" destId="{1A10F792-AB3B-470A-A838-03C979FF3CB4}" srcOrd="1" destOrd="0" presId="urn:microsoft.com/office/officeart/2005/8/layout/vProcess5"/>
    <dgm:cxn modelId="{FD90795B-9EB4-4DEC-A43B-5680917699E6}" type="presParOf" srcId="{ABCCEC36-51A9-44E3-BF7B-75CBFF850D67}" destId="{8537E8F5-16E1-4C5F-9C88-C505A39BA585}" srcOrd="0" destOrd="0" presId="urn:microsoft.com/office/officeart/2005/8/layout/vProcess5"/>
    <dgm:cxn modelId="{CD56322A-2AFC-4E5B-97D0-6B2D533D0F5F}" type="presParOf" srcId="{ABCCEC36-51A9-44E3-BF7B-75CBFF850D67}" destId="{FF941320-E728-42BC-82FE-A55429CE3788}" srcOrd="1" destOrd="0" presId="urn:microsoft.com/office/officeart/2005/8/layout/vProcess5"/>
    <dgm:cxn modelId="{283E7045-C916-4DD1-9215-681D77353A0D}" type="presParOf" srcId="{ABCCEC36-51A9-44E3-BF7B-75CBFF850D67}" destId="{A750872E-1EDE-4291-A61D-3F3E88905689}" srcOrd="2" destOrd="0" presId="urn:microsoft.com/office/officeart/2005/8/layout/vProcess5"/>
    <dgm:cxn modelId="{31215429-CA69-41FF-8755-E08E00608FC1}" type="presParOf" srcId="{ABCCEC36-51A9-44E3-BF7B-75CBFF850D67}" destId="{D9F4F992-3488-4D8B-9971-8BB14056835B}" srcOrd="3" destOrd="0" presId="urn:microsoft.com/office/officeart/2005/8/layout/vProcess5"/>
    <dgm:cxn modelId="{CE819941-8C1A-4F1C-ABCD-59A9333C4B12}" type="presParOf" srcId="{ABCCEC36-51A9-44E3-BF7B-75CBFF850D67}" destId="{3B72E5D1-CA98-4931-B7D7-9A8747C7187F}" srcOrd="4" destOrd="0" presId="urn:microsoft.com/office/officeart/2005/8/layout/vProcess5"/>
    <dgm:cxn modelId="{8D36DC64-043C-473B-AED6-4DD685439663}" type="presParOf" srcId="{ABCCEC36-51A9-44E3-BF7B-75CBFF850D67}" destId="{852014A3-5892-4F47-BDF5-33FD9041A2B8}" srcOrd="5" destOrd="0" presId="urn:microsoft.com/office/officeart/2005/8/layout/vProcess5"/>
    <dgm:cxn modelId="{25DCEB4E-497F-4C2B-9AE3-6B2814DBFFA3}" type="presParOf" srcId="{ABCCEC36-51A9-44E3-BF7B-75CBFF850D67}" destId="{BE913438-282C-42DA-B250-CFD136710774}" srcOrd="6" destOrd="0" presId="urn:microsoft.com/office/officeart/2005/8/layout/vProcess5"/>
    <dgm:cxn modelId="{DA529CFE-0D63-4A4E-B03B-EC2CD0BA550B}" type="presParOf" srcId="{ABCCEC36-51A9-44E3-BF7B-75CBFF850D67}" destId="{1A10F792-AB3B-470A-A838-03C979FF3CB4}" srcOrd="7" destOrd="0" presId="urn:microsoft.com/office/officeart/2005/8/layout/vProcess5"/>
    <dgm:cxn modelId="{8567DE01-8A66-4FAD-8C54-F6FBEB440323}" type="presParOf" srcId="{ABCCEC36-51A9-44E3-BF7B-75CBFF850D67}" destId="{46C86E6E-F23A-4E1B-82BB-42984DA8DC3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DE0703-4743-4885-A321-D773DE4E18B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E23C3AA9-50B4-4C58-8DDA-FB7DC4285675}">
      <dgm:prSet phldrT="[Текст]" custT="1"/>
      <dgm:spPr/>
      <dgm:t>
        <a:bodyPr/>
        <a:lstStyle/>
        <a:p>
          <a:pPr algn="ctr"/>
          <a:r>
            <a:rPr lang="en-US" sz="3200" b="1" dirty="0"/>
            <a:t>the course curriculum and text materials</a:t>
          </a:r>
          <a:endParaRPr lang="ru-RU" sz="3200" b="1" dirty="0"/>
        </a:p>
      </dgm:t>
    </dgm:pt>
    <dgm:pt modelId="{D21A0787-09AA-4476-976E-B10AB089A274}" type="parTrans" cxnId="{784FEAA6-30CF-4BE0-B58E-2BDADE253EEC}">
      <dgm:prSet/>
      <dgm:spPr/>
      <dgm:t>
        <a:bodyPr/>
        <a:lstStyle/>
        <a:p>
          <a:endParaRPr lang="ru-RU"/>
        </a:p>
      </dgm:t>
    </dgm:pt>
    <dgm:pt modelId="{FBA0760A-A7D8-41A9-AEFA-5825ED5CEF1D}" type="sibTrans" cxnId="{784FEAA6-30CF-4BE0-B58E-2BDADE253EEC}">
      <dgm:prSet/>
      <dgm:spPr/>
      <dgm:t>
        <a:bodyPr/>
        <a:lstStyle/>
        <a:p>
          <a:endParaRPr lang="ru-RU"/>
        </a:p>
      </dgm:t>
    </dgm:pt>
    <dgm:pt modelId="{0C072090-9C3D-4099-B768-2DFD1FDF9D23}">
      <dgm:prSet phldrT="[Текст]" custT="1"/>
      <dgm:spPr/>
      <dgm:t>
        <a:bodyPr/>
        <a:lstStyle/>
        <a:p>
          <a:pPr algn="l"/>
          <a:r>
            <a:rPr lang="en-US" sz="3200" b="1" dirty="0"/>
            <a:t>interactive civic education teaching methodologies</a:t>
          </a:r>
          <a:endParaRPr lang="ru-RU" sz="3200" b="1" dirty="0"/>
        </a:p>
      </dgm:t>
    </dgm:pt>
    <dgm:pt modelId="{C338E0E6-ED31-4930-8F9F-23956A4BDE06}" type="parTrans" cxnId="{B2A76477-AF54-44CE-931E-BAE5702F3E3B}">
      <dgm:prSet/>
      <dgm:spPr/>
      <dgm:t>
        <a:bodyPr/>
        <a:lstStyle/>
        <a:p>
          <a:endParaRPr lang="ru-RU"/>
        </a:p>
      </dgm:t>
    </dgm:pt>
    <dgm:pt modelId="{28C466AD-E946-4D69-8994-7C5FE4A24A37}" type="sibTrans" cxnId="{B2A76477-AF54-44CE-931E-BAE5702F3E3B}">
      <dgm:prSet/>
      <dgm:spPr/>
      <dgm:t>
        <a:bodyPr/>
        <a:lstStyle/>
        <a:p>
          <a:endParaRPr lang="ru-RU"/>
        </a:p>
      </dgm:t>
    </dgm:pt>
    <dgm:pt modelId="{84E6F355-93A7-4633-838D-6BA75562C85C}">
      <dgm:prSet phldrT="[Текст]" custT="1"/>
      <dgm:spPr/>
      <dgm:t>
        <a:bodyPr/>
        <a:lstStyle/>
        <a:p>
          <a:r>
            <a:rPr lang="en-US" sz="3200" b="1" dirty="0"/>
            <a:t>student action projects</a:t>
          </a:r>
          <a:endParaRPr lang="ru-RU" sz="3200" b="1" dirty="0"/>
        </a:p>
      </dgm:t>
    </dgm:pt>
    <dgm:pt modelId="{50146CA1-AE39-4C6B-8F92-C518A2E75657}" type="parTrans" cxnId="{EA2F1AA0-D0A7-4539-A1A7-B96FE672AFA6}">
      <dgm:prSet/>
      <dgm:spPr/>
      <dgm:t>
        <a:bodyPr/>
        <a:lstStyle/>
        <a:p>
          <a:endParaRPr lang="ru-RU"/>
        </a:p>
      </dgm:t>
    </dgm:pt>
    <dgm:pt modelId="{D5A01517-65E6-4117-82F8-3B54C330792E}" type="sibTrans" cxnId="{EA2F1AA0-D0A7-4539-A1A7-B96FE672AFA6}">
      <dgm:prSet/>
      <dgm:spPr/>
      <dgm:t>
        <a:bodyPr/>
        <a:lstStyle/>
        <a:p>
          <a:endParaRPr lang="ru-RU"/>
        </a:p>
      </dgm:t>
    </dgm:pt>
    <dgm:pt modelId="{ABCCEC36-51A9-44E3-BF7B-75CBFF850D67}" type="pres">
      <dgm:prSet presAssocID="{65DE0703-4743-4885-A321-D773DE4E18B7}" presName="outerComposite" presStyleCnt="0">
        <dgm:presLayoutVars>
          <dgm:chMax val="5"/>
          <dgm:dir/>
          <dgm:resizeHandles val="exact"/>
        </dgm:presLayoutVars>
      </dgm:prSet>
      <dgm:spPr/>
    </dgm:pt>
    <dgm:pt modelId="{8537E8F5-16E1-4C5F-9C88-C505A39BA585}" type="pres">
      <dgm:prSet presAssocID="{65DE0703-4743-4885-A321-D773DE4E18B7}" presName="dummyMaxCanvas" presStyleCnt="0">
        <dgm:presLayoutVars/>
      </dgm:prSet>
      <dgm:spPr/>
    </dgm:pt>
    <dgm:pt modelId="{FF941320-E728-42BC-82FE-A55429CE3788}" type="pres">
      <dgm:prSet presAssocID="{65DE0703-4743-4885-A321-D773DE4E18B7}" presName="ThreeNodes_1" presStyleLbl="node1" presStyleIdx="0" presStyleCnt="3" custLinFactNeighborX="262" custLinFactNeighborY="-6286">
        <dgm:presLayoutVars>
          <dgm:bulletEnabled val="1"/>
        </dgm:presLayoutVars>
      </dgm:prSet>
      <dgm:spPr/>
    </dgm:pt>
    <dgm:pt modelId="{A750872E-1EDE-4291-A61D-3F3E88905689}" type="pres">
      <dgm:prSet presAssocID="{65DE0703-4743-4885-A321-D773DE4E18B7}" presName="ThreeNodes_2" presStyleLbl="node1" presStyleIdx="1" presStyleCnt="3">
        <dgm:presLayoutVars>
          <dgm:bulletEnabled val="1"/>
        </dgm:presLayoutVars>
      </dgm:prSet>
      <dgm:spPr/>
    </dgm:pt>
    <dgm:pt modelId="{D9F4F992-3488-4D8B-9971-8BB14056835B}" type="pres">
      <dgm:prSet presAssocID="{65DE0703-4743-4885-A321-D773DE4E18B7}" presName="ThreeNodes_3" presStyleLbl="node1" presStyleIdx="2" presStyleCnt="3">
        <dgm:presLayoutVars>
          <dgm:bulletEnabled val="1"/>
        </dgm:presLayoutVars>
      </dgm:prSet>
      <dgm:spPr/>
    </dgm:pt>
    <dgm:pt modelId="{3B72E5D1-CA98-4931-B7D7-9A8747C7187F}" type="pres">
      <dgm:prSet presAssocID="{65DE0703-4743-4885-A321-D773DE4E18B7}" presName="ThreeConn_1-2" presStyleLbl="fgAccFollowNode1" presStyleIdx="0" presStyleCnt="2">
        <dgm:presLayoutVars>
          <dgm:bulletEnabled val="1"/>
        </dgm:presLayoutVars>
      </dgm:prSet>
      <dgm:spPr/>
    </dgm:pt>
    <dgm:pt modelId="{852014A3-5892-4F47-BDF5-33FD9041A2B8}" type="pres">
      <dgm:prSet presAssocID="{65DE0703-4743-4885-A321-D773DE4E18B7}" presName="ThreeConn_2-3" presStyleLbl="fgAccFollowNode1" presStyleIdx="1" presStyleCnt="2">
        <dgm:presLayoutVars>
          <dgm:bulletEnabled val="1"/>
        </dgm:presLayoutVars>
      </dgm:prSet>
      <dgm:spPr/>
    </dgm:pt>
    <dgm:pt modelId="{BE913438-282C-42DA-B250-CFD136710774}" type="pres">
      <dgm:prSet presAssocID="{65DE0703-4743-4885-A321-D773DE4E18B7}" presName="ThreeNodes_1_text" presStyleLbl="node1" presStyleIdx="2" presStyleCnt="3">
        <dgm:presLayoutVars>
          <dgm:bulletEnabled val="1"/>
        </dgm:presLayoutVars>
      </dgm:prSet>
      <dgm:spPr/>
    </dgm:pt>
    <dgm:pt modelId="{1A10F792-AB3B-470A-A838-03C979FF3CB4}" type="pres">
      <dgm:prSet presAssocID="{65DE0703-4743-4885-A321-D773DE4E18B7}" presName="ThreeNodes_2_text" presStyleLbl="node1" presStyleIdx="2" presStyleCnt="3">
        <dgm:presLayoutVars>
          <dgm:bulletEnabled val="1"/>
        </dgm:presLayoutVars>
      </dgm:prSet>
      <dgm:spPr/>
    </dgm:pt>
    <dgm:pt modelId="{46C86E6E-F23A-4E1B-82BB-42984DA8DC37}" type="pres">
      <dgm:prSet presAssocID="{65DE0703-4743-4885-A321-D773DE4E18B7}" presName="ThreeNodes_3_text" presStyleLbl="node1" presStyleIdx="2" presStyleCnt="3">
        <dgm:presLayoutVars>
          <dgm:bulletEnabled val="1"/>
        </dgm:presLayoutVars>
      </dgm:prSet>
      <dgm:spPr/>
    </dgm:pt>
  </dgm:ptLst>
  <dgm:cxnLst>
    <dgm:cxn modelId="{B32B300A-D5A4-41C3-AD46-A08DC49E1171}" type="presOf" srcId="{65DE0703-4743-4885-A321-D773DE4E18B7}" destId="{ABCCEC36-51A9-44E3-BF7B-75CBFF850D67}" srcOrd="0" destOrd="0" presId="urn:microsoft.com/office/officeart/2005/8/layout/vProcess5"/>
    <dgm:cxn modelId="{2168FF11-2B3F-4748-8E32-76C9868C56BD}" type="presOf" srcId="{28C466AD-E946-4D69-8994-7C5FE4A24A37}" destId="{852014A3-5892-4F47-BDF5-33FD9041A2B8}" srcOrd="0" destOrd="0" presId="urn:microsoft.com/office/officeart/2005/8/layout/vProcess5"/>
    <dgm:cxn modelId="{A6AB2769-8703-4840-A204-7B506F86B3D9}" type="presOf" srcId="{FBA0760A-A7D8-41A9-AEFA-5825ED5CEF1D}" destId="{3B72E5D1-CA98-4931-B7D7-9A8747C7187F}" srcOrd="0" destOrd="0" presId="urn:microsoft.com/office/officeart/2005/8/layout/vProcess5"/>
    <dgm:cxn modelId="{B2A76477-AF54-44CE-931E-BAE5702F3E3B}" srcId="{65DE0703-4743-4885-A321-D773DE4E18B7}" destId="{0C072090-9C3D-4099-B768-2DFD1FDF9D23}" srcOrd="1" destOrd="0" parTransId="{C338E0E6-ED31-4930-8F9F-23956A4BDE06}" sibTransId="{28C466AD-E946-4D69-8994-7C5FE4A24A37}"/>
    <dgm:cxn modelId="{301A2B94-AE9B-4B9B-8455-4C3BBF55EAF0}" type="presOf" srcId="{0C072090-9C3D-4099-B768-2DFD1FDF9D23}" destId="{A750872E-1EDE-4291-A61D-3F3E88905689}" srcOrd="0" destOrd="0" presId="urn:microsoft.com/office/officeart/2005/8/layout/vProcess5"/>
    <dgm:cxn modelId="{EA2F1AA0-D0A7-4539-A1A7-B96FE672AFA6}" srcId="{65DE0703-4743-4885-A321-D773DE4E18B7}" destId="{84E6F355-93A7-4633-838D-6BA75562C85C}" srcOrd="2" destOrd="0" parTransId="{50146CA1-AE39-4C6B-8F92-C518A2E75657}" sibTransId="{D5A01517-65E6-4117-82F8-3B54C330792E}"/>
    <dgm:cxn modelId="{784FEAA6-30CF-4BE0-B58E-2BDADE253EEC}" srcId="{65DE0703-4743-4885-A321-D773DE4E18B7}" destId="{E23C3AA9-50B4-4C58-8DDA-FB7DC4285675}" srcOrd="0" destOrd="0" parTransId="{D21A0787-09AA-4476-976E-B10AB089A274}" sibTransId="{FBA0760A-A7D8-41A9-AEFA-5825ED5CEF1D}"/>
    <dgm:cxn modelId="{CC1EA8AC-0842-4299-9BFB-6B26A256B33A}" type="presOf" srcId="{E23C3AA9-50B4-4C58-8DDA-FB7DC4285675}" destId="{FF941320-E728-42BC-82FE-A55429CE3788}" srcOrd="0" destOrd="0" presId="urn:microsoft.com/office/officeart/2005/8/layout/vProcess5"/>
    <dgm:cxn modelId="{DD7145CC-B86C-465B-A651-DF7D28A41821}" type="presOf" srcId="{84E6F355-93A7-4633-838D-6BA75562C85C}" destId="{D9F4F992-3488-4D8B-9971-8BB14056835B}" srcOrd="0" destOrd="0" presId="urn:microsoft.com/office/officeart/2005/8/layout/vProcess5"/>
    <dgm:cxn modelId="{7BE7EAD2-AACB-4EC7-B0D9-DDB689E19A20}" type="presOf" srcId="{E23C3AA9-50B4-4C58-8DDA-FB7DC4285675}" destId="{BE913438-282C-42DA-B250-CFD136710774}" srcOrd="1" destOrd="0" presId="urn:microsoft.com/office/officeart/2005/8/layout/vProcess5"/>
    <dgm:cxn modelId="{63B266DC-9510-49AE-BE57-8CD13C9114D3}" type="presOf" srcId="{84E6F355-93A7-4633-838D-6BA75562C85C}" destId="{46C86E6E-F23A-4E1B-82BB-42984DA8DC37}" srcOrd="1" destOrd="0" presId="urn:microsoft.com/office/officeart/2005/8/layout/vProcess5"/>
    <dgm:cxn modelId="{9A3B3DFB-D985-4866-8EB6-4384A2D8D7E6}" type="presOf" srcId="{0C072090-9C3D-4099-B768-2DFD1FDF9D23}" destId="{1A10F792-AB3B-470A-A838-03C979FF3CB4}" srcOrd="1" destOrd="0" presId="urn:microsoft.com/office/officeart/2005/8/layout/vProcess5"/>
    <dgm:cxn modelId="{FD90795B-9EB4-4DEC-A43B-5680917699E6}" type="presParOf" srcId="{ABCCEC36-51A9-44E3-BF7B-75CBFF850D67}" destId="{8537E8F5-16E1-4C5F-9C88-C505A39BA585}" srcOrd="0" destOrd="0" presId="urn:microsoft.com/office/officeart/2005/8/layout/vProcess5"/>
    <dgm:cxn modelId="{CD56322A-2AFC-4E5B-97D0-6B2D533D0F5F}" type="presParOf" srcId="{ABCCEC36-51A9-44E3-BF7B-75CBFF850D67}" destId="{FF941320-E728-42BC-82FE-A55429CE3788}" srcOrd="1" destOrd="0" presId="urn:microsoft.com/office/officeart/2005/8/layout/vProcess5"/>
    <dgm:cxn modelId="{283E7045-C916-4DD1-9215-681D77353A0D}" type="presParOf" srcId="{ABCCEC36-51A9-44E3-BF7B-75CBFF850D67}" destId="{A750872E-1EDE-4291-A61D-3F3E88905689}" srcOrd="2" destOrd="0" presId="urn:microsoft.com/office/officeart/2005/8/layout/vProcess5"/>
    <dgm:cxn modelId="{31215429-CA69-41FF-8755-E08E00608FC1}" type="presParOf" srcId="{ABCCEC36-51A9-44E3-BF7B-75CBFF850D67}" destId="{D9F4F992-3488-4D8B-9971-8BB14056835B}" srcOrd="3" destOrd="0" presId="urn:microsoft.com/office/officeart/2005/8/layout/vProcess5"/>
    <dgm:cxn modelId="{CE819941-8C1A-4F1C-ABCD-59A9333C4B12}" type="presParOf" srcId="{ABCCEC36-51A9-44E3-BF7B-75CBFF850D67}" destId="{3B72E5D1-CA98-4931-B7D7-9A8747C7187F}" srcOrd="4" destOrd="0" presId="urn:microsoft.com/office/officeart/2005/8/layout/vProcess5"/>
    <dgm:cxn modelId="{8D36DC64-043C-473B-AED6-4DD685439663}" type="presParOf" srcId="{ABCCEC36-51A9-44E3-BF7B-75CBFF850D67}" destId="{852014A3-5892-4F47-BDF5-33FD9041A2B8}" srcOrd="5" destOrd="0" presId="urn:microsoft.com/office/officeart/2005/8/layout/vProcess5"/>
    <dgm:cxn modelId="{25DCEB4E-497F-4C2B-9AE3-6B2814DBFFA3}" type="presParOf" srcId="{ABCCEC36-51A9-44E3-BF7B-75CBFF850D67}" destId="{BE913438-282C-42DA-B250-CFD136710774}" srcOrd="6" destOrd="0" presId="urn:microsoft.com/office/officeart/2005/8/layout/vProcess5"/>
    <dgm:cxn modelId="{DA529CFE-0D63-4A4E-B03B-EC2CD0BA550B}" type="presParOf" srcId="{ABCCEC36-51A9-44E3-BF7B-75CBFF850D67}" destId="{1A10F792-AB3B-470A-A838-03C979FF3CB4}" srcOrd="7" destOrd="0" presId="urn:microsoft.com/office/officeart/2005/8/layout/vProcess5"/>
    <dgm:cxn modelId="{8567DE01-8A66-4FAD-8C54-F6FBEB440323}" type="presParOf" srcId="{ABCCEC36-51A9-44E3-BF7B-75CBFF850D67}" destId="{46C86E6E-F23A-4E1B-82BB-42984DA8DC3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941320-E728-42BC-82FE-A55429CE3788}">
      <dsp:nvSpPr>
        <dsp:cNvPr id="0" name=""/>
        <dsp:cNvSpPr/>
      </dsp:nvSpPr>
      <dsp:spPr>
        <a:xfrm>
          <a:off x="21674" y="0"/>
          <a:ext cx="8272717" cy="12692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t>the course curriculum and text materials</a:t>
          </a:r>
          <a:endParaRPr lang="ru-RU" sz="3200" b="1" kern="1200" dirty="0"/>
        </a:p>
      </dsp:txBody>
      <dsp:txXfrm>
        <a:off x="58849" y="37175"/>
        <a:ext cx="6903087" cy="1194910"/>
      </dsp:txXfrm>
    </dsp:sp>
    <dsp:sp modelId="{A750872E-1EDE-4291-A61D-3F3E88905689}">
      <dsp:nvSpPr>
        <dsp:cNvPr id="0" name=""/>
        <dsp:cNvSpPr/>
      </dsp:nvSpPr>
      <dsp:spPr>
        <a:xfrm>
          <a:off x="729945" y="1480804"/>
          <a:ext cx="8272717" cy="12692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dirty="0"/>
            <a:t>interactive civic education teaching methodologies</a:t>
          </a:r>
          <a:endParaRPr lang="ru-RU" sz="3200" b="1" kern="1200" dirty="0"/>
        </a:p>
      </dsp:txBody>
      <dsp:txXfrm>
        <a:off x="767120" y="1517979"/>
        <a:ext cx="6643402" cy="1194910"/>
      </dsp:txXfrm>
    </dsp:sp>
    <dsp:sp modelId="{D9F4F992-3488-4D8B-9971-8BB14056835B}">
      <dsp:nvSpPr>
        <dsp:cNvPr id="0" name=""/>
        <dsp:cNvSpPr/>
      </dsp:nvSpPr>
      <dsp:spPr>
        <a:xfrm>
          <a:off x="1459891" y="2961608"/>
          <a:ext cx="8272717" cy="12692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dirty="0"/>
            <a:t>student action projects</a:t>
          </a:r>
          <a:endParaRPr lang="ru-RU" sz="3200" b="1" kern="1200" dirty="0"/>
        </a:p>
      </dsp:txBody>
      <dsp:txXfrm>
        <a:off x="1497066" y="2998783"/>
        <a:ext cx="6643402" cy="1194910"/>
      </dsp:txXfrm>
    </dsp:sp>
    <dsp:sp modelId="{3B72E5D1-CA98-4931-B7D7-9A8747C7187F}">
      <dsp:nvSpPr>
        <dsp:cNvPr id="0" name=""/>
        <dsp:cNvSpPr/>
      </dsp:nvSpPr>
      <dsp:spPr>
        <a:xfrm>
          <a:off x="7447698" y="962522"/>
          <a:ext cx="825019" cy="825019"/>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ru-RU" sz="3600" kern="1200"/>
        </a:p>
      </dsp:txBody>
      <dsp:txXfrm>
        <a:off x="7633327" y="962522"/>
        <a:ext cx="453761" cy="620827"/>
      </dsp:txXfrm>
    </dsp:sp>
    <dsp:sp modelId="{852014A3-5892-4F47-BDF5-33FD9041A2B8}">
      <dsp:nvSpPr>
        <dsp:cNvPr id="0" name=""/>
        <dsp:cNvSpPr/>
      </dsp:nvSpPr>
      <dsp:spPr>
        <a:xfrm>
          <a:off x="8177643" y="2434865"/>
          <a:ext cx="825019" cy="825019"/>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ru-RU" sz="3600" kern="1200"/>
        </a:p>
      </dsp:txBody>
      <dsp:txXfrm>
        <a:off x="8363272" y="2434865"/>
        <a:ext cx="453761" cy="6208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941320-E728-42BC-82FE-A55429CE3788}">
      <dsp:nvSpPr>
        <dsp:cNvPr id="0" name=""/>
        <dsp:cNvSpPr/>
      </dsp:nvSpPr>
      <dsp:spPr>
        <a:xfrm>
          <a:off x="21674" y="0"/>
          <a:ext cx="8272717" cy="12692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t>the course curriculum and text materials</a:t>
          </a:r>
          <a:endParaRPr lang="ru-RU" sz="3200" b="1" kern="1200" dirty="0"/>
        </a:p>
      </dsp:txBody>
      <dsp:txXfrm>
        <a:off x="58849" y="37175"/>
        <a:ext cx="6903087" cy="1194910"/>
      </dsp:txXfrm>
    </dsp:sp>
    <dsp:sp modelId="{A750872E-1EDE-4291-A61D-3F3E88905689}">
      <dsp:nvSpPr>
        <dsp:cNvPr id="0" name=""/>
        <dsp:cNvSpPr/>
      </dsp:nvSpPr>
      <dsp:spPr>
        <a:xfrm>
          <a:off x="729945" y="1480804"/>
          <a:ext cx="8272717" cy="12692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dirty="0"/>
            <a:t>interactive civic education teaching methodologies</a:t>
          </a:r>
          <a:endParaRPr lang="ru-RU" sz="3200" b="1" kern="1200" dirty="0"/>
        </a:p>
      </dsp:txBody>
      <dsp:txXfrm>
        <a:off x="767120" y="1517979"/>
        <a:ext cx="6643402" cy="1194910"/>
      </dsp:txXfrm>
    </dsp:sp>
    <dsp:sp modelId="{D9F4F992-3488-4D8B-9971-8BB14056835B}">
      <dsp:nvSpPr>
        <dsp:cNvPr id="0" name=""/>
        <dsp:cNvSpPr/>
      </dsp:nvSpPr>
      <dsp:spPr>
        <a:xfrm>
          <a:off x="1459891" y="2961608"/>
          <a:ext cx="8272717" cy="12692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dirty="0"/>
            <a:t>student action projects</a:t>
          </a:r>
          <a:endParaRPr lang="ru-RU" sz="3200" b="1" kern="1200" dirty="0"/>
        </a:p>
      </dsp:txBody>
      <dsp:txXfrm>
        <a:off x="1497066" y="2998783"/>
        <a:ext cx="6643402" cy="1194910"/>
      </dsp:txXfrm>
    </dsp:sp>
    <dsp:sp modelId="{3B72E5D1-CA98-4931-B7D7-9A8747C7187F}">
      <dsp:nvSpPr>
        <dsp:cNvPr id="0" name=""/>
        <dsp:cNvSpPr/>
      </dsp:nvSpPr>
      <dsp:spPr>
        <a:xfrm>
          <a:off x="7447698" y="962522"/>
          <a:ext cx="825019" cy="825019"/>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ru-RU" sz="3600" kern="1200"/>
        </a:p>
      </dsp:txBody>
      <dsp:txXfrm>
        <a:off x="7633327" y="962522"/>
        <a:ext cx="453761" cy="620827"/>
      </dsp:txXfrm>
    </dsp:sp>
    <dsp:sp modelId="{852014A3-5892-4F47-BDF5-33FD9041A2B8}">
      <dsp:nvSpPr>
        <dsp:cNvPr id="0" name=""/>
        <dsp:cNvSpPr/>
      </dsp:nvSpPr>
      <dsp:spPr>
        <a:xfrm>
          <a:off x="8177643" y="2434865"/>
          <a:ext cx="825019" cy="825019"/>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ru-RU" sz="3600" kern="1200"/>
        </a:p>
      </dsp:txBody>
      <dsp:txXfrm>
        <a:off x="8363272" y="2434865"/>
        <a:ext cx="453761" cy="62082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55DE074-BC64-405A-A69F-F1C4C6EC0A39}"/>
              </a:ext>
            </a:extLst>
          </p:cNvPr>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88B02AC-C7FC-46A1-AA84-DAED801355BF}"/>
              </a:ext>
            </a:extLst>
          </p:cNvPr>
          <p:cNvSpPr>
            <a:spLocks noGrp="1"/>
          </p:cNvSpPr>
          <p:nvPr>
            <p:ph type="dt" sz="quarter" idx="1"/>
          </p:nvPr>
        </p:nvSpPr>
        <p:spPr>
          <a:xfrm>
            <a:off x="3850443" y="0"/>
            <a:ext cx="2945659" cy="498215"/>
          </a:xfrm>
          <a:prstGeom prst="rect">
            <a:avLst/>
          </a:prstGeom>
        </p:spPr>
        <p:txBody>
          <a:bodyPr vert="horz" lIns="91440" tIns="45720" rIns="91440" bIns="45720" rtlCol="0"/>
          <a:lstStyle>
            <a:lvl1pPr algn="r">
              <a:defRPr sz="1200"/>
            </a:lvl1pPr>
          </a:lstStyle>
          <a:p>
            <a:fld id="{FBE5D06B-159B-4FAE-99B4-03B2BA6878D7}" type="datetimeFigureOut">
              <a:rPr lang="en-US" smtClean="0"/>
              <a:t>5/2/2018</a:t>
            </a:fld>
            <a:endParaRPr lang="en-US"/>
          </a:p>
        </p:txBody>
      </p:sp>
      <p:sp>
        <p:nvSpPr>
          <p:cNvPr id="4" name="Footer Placeholder 3">
            <a:extLst>
              <a:ext uri="{FF2B5EF4-FFF2-40B4-BE49-F238E27FC236}">
                <a16:creationId xmlns:a16="http://schemas.microsoft.com/office/drawing/2014/main" id="{3B3B3013-0ED1-4658-B67F-E0B59C827EC0}"/>
              </a:ext>
            </a:extLst>
          </p:cNvPr>
          <p:cNvSpPr>
            <a:spLocks noGrp="1"/>
          </p:cNvSpPr>
          <p:nvPr>
            <p:ph type="ftr" sz="quarter" idx="2"/>
          </p:nvPr>
        </p:nvSpPr>
        <p:spPr>
          <a:xfrm>
            <a:off x="0" y="9431600"/>
            <a:ext cx="2945659" cy="49821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A2A0EED-7151-4126-B947-1EBD45FD94F6}"/>
              </a:ext>
            </a:extLst>
          </p:cNvPr>
          <p:cNvSpPr>
            <a:spLocks noGrp="1"/>
          </p:cNvSpPr>
          <p:nvPr>
            <p:ph type="sldNum" sz="quarter" idx="3"/>
          </p:nvPr>
        </p:nvSpPr>
        <p:spPr>
          <a:xfrm>
            <a:off x="3850443" y="9431600"/>
            <a:ext cx="2945659" cy="498214"/>
          </a:xfrm>
          <a:prstGeom prst="rect">
            <a:avLst/>
          </a:prstGeom>
        </p:spPr>
        <p:txBody>
          <a:bodyPr vert="horz" lIns="91440" tIns="45720" rIns="91440" bIns="45720" rtlCol="0" anchor="b"/>
          <a:lstStyle>
            <a:lvl1pPr algn="r">
              <a:defRPr sz="1200"/>
            </a:lvl1pPr>
          </a:lstStyle>
          <a:p>
            <a:fld id="{364C7472-8E51-4082-B6D5-C964B1F0739A}" type="slidenum">
              <a:rPr lang="en-US" smtClean="0"/>
              <a:t>‹#›</a:t>
            </a:fld>
            <a:endParaRPr lang="en-US"/>
          </a:p>
        </p:txBody>
      </p:sp>
    </p:spTree>
    <p:extLst>
      <p:ext uri="{BB962C8B-B14F-4D97-AF65-F5344CB8AC3E}">
        <p14:creationId xmlns:p14="http://schemas.microsoft.com/office/powerpoint/2010/main" val="29351914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7FA7B-9D0A-42F9-A62A-AD9FD3BFC8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5178E0-FBB1-48C9-8416-82C218FF2B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ABBEB1-674F-47D8-8BE3-6A996D51B1D6}"/>
              </a:ext>
            </a:extLst>
          </p:cNvPr>
          <p:cNvSpPr>
            <a:spLocks noGrp="1"/>
          </p:cNvSpPr>
          <p:nvPr>
            <p:ph type="dt" sz="half" idx="10"/>
          </p:nvPr>
        </p:nvSpPr>
        <p:spPr/>
        <p:txBody>
          <a:bodyPr/>
          <a:lstStyle/>
          <a:p>
            <a:fld id="{E6114000-8837-451A-867F-08046C4D08E6}" type="datetimeFigureOut">
              <a:rPr lang="en-US" smtClean="0"/>
              <a:t>5/2/2018</a:t>
            </a:fld>
            <a:endParaRPr lang="en-US"/>
          </a:p>
        </p:txBody>
      </p:sp>
      <p:sp>
        <p:nvSpPr>
          <p:cNvPr id="5" name="Footer Placeholder 4">
            <a:extLst>
              <a:ext uri="{FF2B5EF4-FFF2-40B4-BE49-F238E27FC236}">
                <a16:creationId xmlns:a16="http://schemas.microsoft.com/office/drawing/2014/main" id="{7293D974-EC77-46B4-8D1B-68A0D22637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A288F8-E924-4005-AA20-E6160922C66F}"/>
              </a:ext>
            </a:extLst>
          </p:cNvPr>
          <p:cNvSpPr>
            <a:spLocks noGrp="1"/>
          </p:cNvSpPr>
          <p:nvPr>
            <p:ph type="sldNum" sz="quarter" idx="12"/>
          </p:nvPr>
        </p:nvSpPr>
        <p:spPr/>
        <p:txBody>
          <a:bodyPr/>
          <a:lstStyle/>
          <a:p>
            <a:fld id="{C5029A6A-8A4A-4F06-89F6-0E74C5C4A1D2}" type="slidenum">
              <a:rPr lang="en-US" smtClean="0"/>
              <a:t>‹#›</a:t>
            </a:fld>
            <a:endParaRPr lang="en-US"/>
          </a:p>
        </p:txBody>
      </p:sp>
    </p:spTree>
    <p:extLst>
      <p:ext uri="{BB962C8B-B14F-4D97-AF65-F5344CB8AC3E}">
        <p14:creationId xmlns:p14="http://schemas.microsoft.com/office/powerpoint/2010/main" val="1879380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F5080-9AB5-4523-89B8-116ABB1F16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091E66-40FC-4C48-AEFC-C4CE164F534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F473E9-E821-4606-BF24-92492C5E2F80}"/>
              </a:ext>
            </a:extLst>
          </p:cNvPr>
          <p:cNvSpPr>
            <a:spLocks noGrp="1"/>
          </p:cNvSpPr>
          <p:nvPr>
            <p:ph type="dt" sz="half" idx="10"/>
          </p:nvPr>
        </p:nvSpPr>
        <p:spPr/>
        <p:txBody>
          <a:bodyPr/>
          <a:lstStyle/>
          <a:p>
            <a:fld id="{E6114000-8837-451A-867F-08046C4D08E6}" type="datetimeFigureOut">
              <a:rPr lang="en-US" smtClean="0"/>
              <a:t>5/2/2018</a:t>
            </a:fld>
            <a:endParaRPr lang="en-US"/>
          </a:p>
        </p:txBody>
      </p:sp>
      <p:sp>
        <p:nvSpPr>
          <p:cNvPr id="5" name="Footer Placeholder 4">
            <a:extLst>
              <a:ext uri="{FF2B5EF4-FFF2-40B4-BE49-F238E27FC236}">
                <a16:creationId xmlns:a16="http://schemas.microsoft.com/office/drawing/2014/main" id="{655AD80C-6ACF-46C3-BF5D-2A41BAD4F8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3A7A14-C11E-4930-87E4-BB35D877A30A}"/>
              </a:ext>
            </a:extLst>
          </p:cNvPr>
          <p:cNvSpPr>
            <a:spLocks noGrp="1"/>
          </p:cNvSpPr>
          <p:nvPr>
            <p:ph type="sldNum" sz="quarter" idx="12"/>
          </p:nvPr>
        </p:nvSpPr>
        <p:spPr/>
        <p:txBody>
          <a:bodyPr/>
          <a:lstStyle/>
          <a:p>
            <a:fld id="{C5029A6A-8A4A-4F06-89F6-0E74C5C4A1D2}" type="slidenum">
              <a:rPr lang="en-US" smtClean="0"/>
              <a:t>‹#›</a:t>
            </a:fld>
            <a:endParaRPr lang="en-US"/>
          </a:p>
        </p:txBody>
      </p:sp>
    </p:spTree>
    <p:extLst>
      <p:ext uri="{BB962C8B-B14F-4D97-AF65-F5344CB8AC3E}">
        <p14:creationId xmlns:p14="http://schemas.microsoft.com/office/powerpoint/2010/main" val="2669110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DF2966-9FFE-4516-988F-23FD37FCBE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B0F689-97BB-4FEF-8039-DB59332BB8D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7D5FBE-F433-44B9-995A-30CEBC8915BF}"/>
              </a:ext>
            </a:extLst>
          </p:cNvPr>
          <p:cNvSpPr>
            <a:spLocks noGrp="1"/>
          </p:cNvSpPr>
          <p:nvPr>
            <p:ph type="dt" sz="half" idx="10"/>
          </p:nvPr>
        </p:nvSpPr>
        <p:spPr/>
        <p:txBody>
          <a:bodyPr/>
          <a:lstStyle/>
          <a:p>
            <a:fld id="{E6114000-8837-451A-867F-08046C4D08E6}" type="datetimeFigureOut">
              <a:rPr lang="en-US" smtClean="0"/>
              <a:t>5/2/2018</a:t>
            </a:fld>
            <a:endParaRPr lang="en-US"/>
          </a:p>
        </p:txBody>
      </p:sp>
      <p:sp>
        <p:nvSpPr>
          <p:cNvPr id="5" name="Footer Placeholder 4">
            <a:extLst>
              <a:ext uri="{FF2B5EF4-FFF2-40B4-BE49-F238E27FC236}">
                <a16:creationId xmlns:a16="http://schemas.microsoft.com/office/drawing/2014/main" id="{6A08AE2A-4204-4F96-B689-72FC6C8D8F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391116-1D30-4FF3-B68F-42CB5E7E52E5}"/>
              </a:ext>
            </a:extLst>
          </p:cNvPr>
          <p:cNvSpPr>
            <a:spLocks noGrp="1"/>
          </p:cNvSpPr>
          <p:nvPr>
            <p:ph type="sldNum" sz="quarter" idx="12"/>
          </p:nvPr>
        </p:nvSpPr>
        <p:spPr/>
        <p:txBody>
          <a:bodyPr/>
          <a:lstStyle/>
          <a:p>
            <a:fld id="{C5029A6A-8A4A-4F06-89F6-0E74C5C4A1D2}" type="slidenum">
              <a:rPr lang="en-US" smtClean="0"/>
              <a:t>‹#›</a:t>
            </a:fld>
            <a:endParaRPr lang="en-US"/>
          </a:p>
        </p:txBody>
      </p:sp>
    </p:spTree>
    <p:extLst>
      <p:ext uri="{BB962C8B-B14F-4D97-AF65-F5344CB8AC3E}">
        <p14:creationId xmlns:p14="http://schemas.microsoft.com/office/powerpoint/2010/main" val="4081830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E30AE-7113-467A-A1FE-48090DA4A9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0BF27A-15E4-4443-8F85-3A2B8B777AC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6EDA1-F1D7-4660-80C9-61815C8DEB8B}"/>
              </a:ext>
            </a:extLst>
          </p:cNvPr>
          <p:cNvSpPr>
            <a:spLocks noGrp="1"/>
          </p:cNvSpPr>
          <p:nvPr>
            <p:ph type="dt" sz="half" idx="10"/>
          </p:nvPr>
        </p:nvSpPr>
        <p:spPr/>
        <p:txBody>
          <a:bodyPr/>
          <a:lstStyle/>
          <a:p>
            <a:fld id="{E6114000-8837-451A-867F-08046C4D08E6}" type="datetimeFigureOut">
              <a:rPr lang="en-US" smtClean="0"/>
              <a:t>5/2/2018</a:t>
            </a:fld>
            <a:endParaRPr lang="en-US"/>
          </a:p>
        </p:txBody>
      </p:sp>
      <p:sp>
        <p:nvSpPr>
          <p:cNvPr id="5" name="Footer Placeholder 4">
            <a:extLst>
              <a:ext uri="{FF2B5EF4-FFF2-40B4-BE49-F238E27FC236}">
                <a16:creationId xmlns:a16="http://schemas.microsoft.com/office/drawing/2014/main" id="{09B48BAF-8191-4E41-A845-724363631F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848EBF-FDDB-4C39-8D0A-ED73342289E7}"/>
              </a:ext>
            </a:extLst>
          </p:cNvPr>
          <p:cNvSpPr>
            <a:spLocks noGrp="1"/>
          </p:cNvSpPr>
          <p:nvPr>
            <p:ph type="sldNum" sz="quarter" idx="12"/>
          </p:nvPr>
        </p:nvSpPr>
        <p:spPr/>
        <p:txBody>
          <a:bodyPr/>
          <a:lstStyle/>
          <a:p>
            <a:fld id="{C5029A6A-8A4A-4F06-89F6-0E74C5C4A1D2}" type="slidenum">
              <a:rPr lang="en-US" smtClean="0"/>
              <a:t>‹#›</a:t>
            </a:fld>
            <a:endParaRPr lang="en-US"/>
          </a:p>
        </p:txBody>
      </p:sp>
    </p:spTree>
    <p:extLst>
      <p:ext uri="{BB962C8B-B14F-4D97-AF65-F5344CB8AC3E}">
        <p14:creationId xmlns:p14="http://schemas.microsoft.com/office/powerpoint/2010/main" val="834828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9351C-8073-4A25-A8E1-5F8559000B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F0D839-EF20-4E99-A4F5-BEE826C090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FBC0A1D-BC1D-4D07-807B-DC72B47F09D1}"/>
              </a:ext>
            </a:extLst>
          </p:cNvPr>
          <p:cNvSpPr>
            <a:spLocks noGrp="1"/>
          </p:cNvSpPr>
          <p:nvPr>
            <p:ph type="dt" sz="half" idx="10"/>
          </p:nvPr>
        </p:nvSpPr>
        <p:spPr/>
        <p:txBody>
          <a:bodyPr/>
          <a:lstStyle/>
          <a:p>
            <a:fld id="{E6114000-8837-451A-867F-08046C4D08E6}" type="datetimeFigureOut">
              <a:rPr lang="en-US" smtClean="0"/>
              <a:t>5/2/2018</a:t>
            </a:fld>
            <a:endParaRPr lang="en-US"/>
          </a:p>
        </p:txBody>
      </p:sp>
      <p:sp>
        <p:nvSpPr>
          <p:cNvPr id="5" name="Footer Placeholder 4">
            <a:extLst>
              <a:ext uri="{FF2B5EF4-FFF2-40B4-BE49-F238E27FC236}">
                <a16:creationId xmlns:a16="http://schemas.microsoft.com/office/drawing/2014/main" id="{DC8E41B7-D6F4-4424-93DB-76E77A8747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B3421D-CE57-475E-B31B-038450F50A94}"/>
              </a:ext>
            </a:extLst>
          </p:cNvPr>
          <p:cNvSpPr>
            <a:spLocks noGrp="1"/>
          </p:cNvSpPr>
          <p:nvPr>
            <p:ph type="sldNum" sz="quarter" idx="12"/>
          </p:nvPr>
        </p:nvSpPr>
        <p:spPr/>
        <p:txBody>
          <a:bodyPr/>
          <a:lstStyle/>
          <a:p>
            <a:fld id="{C5029A6A-8A4A-4F06-89F6-0E74C5C4A1D2}" type="slidenum">
              <a:rPr lang="en-US" smtClean="0"/>
              <a:t>‹#›</a:t>
            </a:fld>
            <a:endParaRPr lang="en-US"/>
          </a:p>
        </p:txBody>
      </p:sp>
    </p:spTree>
    <p:extLst>
      <p:ext uri="{BB962C8B-B14F-4D97-AF65-F5344CB8AC3E}">
        <p14:creationId xmlns:p14="http://schemas.microsoft.com/office/powerpoint/2010/main" val="543163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88954-B118-4C14-9007-2DDD911C96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87865C-5E86-442D-99C8-96E4C062745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83F8F8-38D5-4CA0-87EB-CE0FA5E680B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A1BDCB-1190-4847-AA2F-4A0F0693D03B}"/>
              </a:ext>
            </a:extLst>
          </p:cNvPr>
          <p:cNvSpPr>
            <a:spLocks noGrp="1"/>
          </p:cNvSpPr>
          <p:nvPr>
            <p:ph type="dt" sz="half" idx="10"/>
          </p:nvPr>
        </p:nvSpPr>
        <p:spPr/>
        <p:txBody>
          <a:bodyPr/>
          <a:lstStyle/>
          <a:p>
            <a:fld id="{E6114000-8837-451A-867F-08046C4D08E6}" type="datetimeFigureOut">
              <a:rPr lang="en-US" smtClean="0"/>
              <a:t>5/2/2018</a:t>
            </a:fld>
            <a:endParaRPr lang="en-US"/>
          </a:p>
        </p:txBody>
      </p:sp>
      <p:sp>
        <p:nvSpPr>
          <p:cNvPr id="6" name="Footer Placeholder 5">
            <a:extLst>
              <a:ext uri="{FF2B5EF4-FFF2-40B4-BE49-F238E27FC236}">
                <a16:creationId xmlns:a16="http://schemas.microsoft.com/office/drawing/2014/main" id="{0E7F5D07-2E58-40A0-AB1A-700106E85F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2E7BD4-F7F6-452F-A5B9-741711FC5EC4}"/>
              </a:ext>
            </a:extLst>
          </p:cNvPr>
          <p:cNvSpPr>
            <a:spLocks noGrp="1"/>
          </p:cNvSpPr>
          <p:nvPr>
            <p:ph type="sldNum" sz="quarter" idx="12"/>
          </p:nvPr>
        </p:nvSpPr>
        <p:spPr/>
        <p:txBody>
          <a:bodyPr/>
          <a:lstStyle/>
          <a:p>
            <a:fld id="{C5029A6A-8A4A-4F06-89F6-0E74C5C4A1D2}" type="slidenum">
              <a:rPr lang="en-US" smtClean="0"/>
              <a:t>‹#›</a:t>
            </a:fld>
            <a:endParaRPr lang="en-US"/>
          </a:p>
        </p:txBody>
      </p:sp>
    </p:spTree>
    <p:extLst>
      <p:ext uri="{BB962C8B-B14F-4D97-AF65-F5344CB8AC3E}">
        <p14:creationId xmlns:p14="http://schemas.microsoft.com/office/powerpoint/2010/main" val="159623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B27F-C2CC-4B49-A223-310C6B584D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F7F473-A803-47E3-8605-4E82185858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7CA9C3C-5481-4D3D-B068-49D6A82308D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0DE17A-DCB9-4859-A814-388E2A9A2E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7CFBCF5-13F7-4155-AEEB-C142309EF9D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1EEB0D-E405-45CA-933F-0FABF3F09539}"/>
              </a:ext>
            </a:extLst>
          </p:cNvPr>
          <p:cNvSpPr>
            <a:spLocks noGrp="1"/>
          </p:cNvSpPr>
          <p:nvPr>
            <p:ph type="dt" sz="half" idx="10"/>
          </p:nvPr>
        </p:nvSpPr>
        <p:spPr/>
        <p:txBody>
          <a:bodyPr/>
          <a:lstStyle/>
          <a:p>
            <a:fld id="{E6114000-8837-451A-867F-08046C4D08E6}" type="datetimeFigureOut">
              <a:rPr lang="en-US" smtClean="0"/>
              <a:t>5/2/2018</a:t>
            </a:fld>
            <a:endParaRPr lang="en-US"/>
          </a:p>
        </p:txBody>
      </p:sp>
      <p:sp>
        <p:nvSpPr>
          <p:cNvPr id="8" name="Footer Placeholder 7">
            <a:extLst>
              <a:ext uri="{FF2B5EF4-FFF2-40B4-BE49-F238E27FC236}">
                <a16:creationId xmlns:a16="http://schemas.microsoft.com/office/drawing/2014/main" id="{3CF4C101-9136-4B2D-8A1B-A4136E64AC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14179E-3ED3-413E-BCBA-7B2715B6E27F}"/>
              </a:ext>
            </a:extLst>
          </p:cNvPr>
          <p:cNvSpPr>
            <a:spLocks noGrp="1"/>
          </p:cNvSpPr>
          <p:nvPr>
            <p:ph type="sldNum" sz="quarter" idx="12"/>
          </p:nvPr>
        </p:nvSpPr>
        <p:spPr/>
        <p:txBody>
          <a:bodyPr/>
          <a:lstStyle/>
          <a:p>
            <a:fld id="{C5029A6A-8A4A-4F06-89F6-0E74C5C4A1D2}" type="slidenum">
              <a:rPr lang="en-US" smtClean="0"/>
              <a:t>‹#›</a:t>
            </a:fld>
            <a:endParaRPr lang="en-US"/>
          </a:p>
        </p:txBody>
      </p:sp>
    </p:spTree>
    <p:extLst>
      <p:ext uri="{BB962C8B-B14F-4D97-AF65-F5344CB8AC3E}">
        <p14:creationId xmlns:p14="http://schemas.microsoft.com/office/powerpoint/2010/main" val="561359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E1308-70C9-4939-8CA9-173F2126D9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755D23-9EF3-4598-9C10-7452978269A5}"/>
              </a:ext>
            </a:extLst>
          </p:cNvPr>
          <p:cNvSpPr>
            <a:spLocks noGrp="1"/>
          </p:cNvSpPr>
          <p:nvPr>
            <p:ph type="dt" sz="half" idx="10"/>
          </p:nvPr>
        </p:nvSpPr>
        <p:spPr/>
        <p:txBody>
          <a:bodyPr/>
          <a:lstStyle/>
          <a:p>
            <a:fld id="{E6114000-8837-451A-867F-08046C4D08E6}" type="datetimeFigureOut">
              <a:rPr lang="en-US" smtClean="0"/>
              <a:t>5/2/2018</a:t>
            </a:fld>
            <a:endParaRPr lang="en-US"/>
          </a:p>
        </p:txBody>
      </p:sp>
      <p:sp>
        <p:nvSpPr>
          <p:cNvPr id="4" name="Footer Placeholder 3">
            <a:extLst>
              <a:ext uri="{FF2B5EF4-FFF2-40B4-BE49-F238E27FC236}">
                <a16:creationId xmlns:a16="http://schemas.microsoft.com/office/drawing/2014/main" id="{295961CC-786B-4684-9853-17B737B237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2DD2B2-9F9F-423F-927B-0F749DD724F5}"/>
              </a:ext>
            </a:extLst>
          </p:cNvPr>
          <p:cNvSpPr>
            <a:spLocks noGrp="1"/>
          </p:cNvSpPr>
          <p:nvPr>
            <p:ph type="sldNum" sz="quarter" idx="12"/>
          </p:nvPr>
        </p:nvSpPr>
        <p:spPr/>
        <p:txBody>
          <a:bodyPr/>
          <a:lstStyle/>
          <a:p>
            <a:fld id="{C5029A6A-8A4A-4F06-89F6-0E74C5C4A1D2}" type="slidenum">
              <a:rPr lang="en-US" smtClean="0"/>
              <a:t>‹#›</a:t>
            </a:fld>
            <a:endParaRPr lang="en-US"/>
          </a:p>
        </p:txBody>
      </p:sp>
    </p:spTree>
    <p:extLst>
      <p:ext uri="{BB962C8B-B14F-4D97-AF65-F5344CB8AC3E}">
        <p14:creationId xmlns:p14="http://schemas.microsoft.com/office/powerpoint/2010/main" val="2872583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5599B7-1A93-41F9-B1B8-C343BF8B774B}"/>
              </a:ext>
            </a:extLst>
          </p:cNvPr>
          <p:cNvSpPr>
            <a:spLocks noGrp="1"/>
          </p:cNvSpPr>
          <p:nvPr>
            <p:ph type="dt" sz="half" idx="10"/>
          </p:nvPr>
        </p:nvSpPr>
        <p:spPr/>
        <p:txBody>
          <a:bodyPr/>
          <a:lstStyle/>
          <a:p>
            <a:fld id="{E6114000-8837-451A-867F-08046C4D08E6}" type="datetimeFigureOut">
              <a:rPr lang="en-US" smtClean="0"/>
              <a:t>5/2/2018</a:t>
            </a:fld>
            <a:endParaRPr lang="en-US"/>
          </a:p>
        </p:txBody>
      </p:sp>
      <p:sp>
        <p:nvSpPr>
          <p:cNvPr id="3" name="Footer Placeholder 2">
            <a:extLst>
              <a:ext uri="{FF2B5EF4-FFF2-40B4-BE49-F238E27FC236}">
                <a16:creationId xmlns:a16="http://schemas.microsoft.com/office/drawing/2014/main" id="{40A253DD-4F6D-4726-BDD8-36F289BEB9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65D3E9-C018-429D-B785-94FA7D896E77}"/>
              </a:ext>
            </a:extLst>
          </p:cNvPr>
          <p:cNvSpPr>
            <a:spLocks noGrp="1"/>
          </p:cNvSpPr>
          <p:nvPr>
            <p:ph type="sldNum" sz="quarter" idx="12"/>
          </p:nvPr>
        </p:nvSpPr>
        <p:spPr/>
        <p:txBody>
          <a:bodyPr/>
          <a:lstStyle/>
          <a:p>
            <a:fld id="{C5029A6A-8A4A-4F06-89F6-0E74C5C4A1D2}" type="slidenum">
              <a:rPr lang="en-US" smtClean="0"/>
              <a:t>‹#›</a:t>
            </a:fld>
            <a:endParaRPr lang="en-US"/>
          </a:p>
        </p:txBody>
      </p:sp>
    </p:spTree>
    <p:extLst>
      <p:ext uri="{BB962C8B-B14F-4D97-AF65-F5344CB8AC3E}">
        <p14:creationId xmlns:p14="http://schemas.microsoft.com/office/powerpoint/2010/main" val="169117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8F98A-3EE6-4D9E-8148-D060D7F8C5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1DCD11-E9D8-4E15-94AC-D29434D526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23C746-DF63-4245-A8CB-CE48F6478C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195A1EC-4688-44DA-ACA1-C6054B3009F8}"/>
              </a:ext>
            </a:extLst>
          </p:cNvPr>
          <p:cNvSpPr>
            <a:spLocks noGrp="1"/>
          </p:cNvSpPr>
          <p:nvPr>
            <p:ph type="dt" sz="half" idx="10"/>
          </p:nvPr>
        </p:nvSpPr>
        <p:spPr/>
        <p:txBody>
          <a:bodyPr/>
          <a:lstStyle/>
          <a:p>
            <a:fld id="{E6114000-8837-451A-867F-08046C4D08E6}" type="datetimeFigureOut">
              <a:rPr lang="en-US" smtClean="0"/>
              <a:t>5/2/2018</a:t>
            </a:fld>
            <a:endParaRPr lang="en-US"/>
          </a:p>
        </p:txBody>
      </p:sp>
      <p:sp>
        <p:nvSpPr>
          <p:cNvPr id="6" name="Footer Placeholder 5">
            <a:extLst>
              <a:ext uri="{FF2B5EF4-FFF2-40B4-BE49-F238E27FC236}">
                <a16:creationId xmlns:a16="http://schemas.microsoft.com/office/drawing/2014/main" id="{02FC802C-9F93-4F41-8FEE-8B0038BF05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FFDFFB-390C-4ED4-909E-E26BD0C32B33}"/>
              </a:ext>
            </a:extLst>
          </p:cNvPr>
          <p:cNvSpPr>
            <a:spLocks noGrp="1"/>
          </p:cNvSpPr>
          <p:nvPr>
            <p:ph type="sldNum" sz="quarter" idx="12"/>
          </p:nvPr>
        </p:nvSpPr>
        <p:spPr/>
        <p:txBody>
          <a:bodyPr/>
          <a:lstStyle/>
          <a:p>
            <a:fld id="{C5029A6A-8A4A-4F06-89F6-0E74C5C4A1D2}" type="slidenum">
              <a:rPr lang="en-US" smtClean="0"/>
              <a:t>‹#›</a:t>
            </a:fld>
            <a:endParaRPr lang="en-US"/>
          </a:p>
        </p:txBody>
      </p:sp>
    </p:spTree>
    <p:extLst>
      <p:ext uri="{BB962C8B-B14F-4D97-AF65-F5344CB8AC3E}">
        <p14:creationId xmlns:p14="http://schemas.microsoft.com/office/powerpoint/2010/main" val="453049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B0E28-C926-4FDF-8FA3-EE21A5AF1D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59A9E6-B54C-46C6-BCBD-AFF38E29D8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9330E3-764F-408F-8284-1D7B390BA8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CC7EA33-10FF-4919-96A9-22B152ED23AB}"/>
              </a:ext>
            </a:extLst>
          </p:cNvPr>
          <p:cNvSpPr>
            <a:spLocks noGrp="1"/>
          </p:cNvSpPr>
          <p:nvPr>
            <p:ph type="dt" sz="half" idx="10"/>
          </p:nvPr>
        </p:nvSpPr>
        <p:spPr/>
        <p:txBody>
          <a:bodyPr/>
          <a:lstStyle/>
          <a:p>
            <a:fld id="{E6114000-8837-451A-867F-08046C4D08E6}" type="datetimeFigureOut">
              <a:rPr lang="en-US" smtClean="0"/>
              <a:t>5/2/2018</a:t>
            </a:fld>
            <a:endParaRPr lang="en-US"/>
          </a:p>
        </p:txBody>
      </p:sp>
      <p:sp>
        <p:nvSpPr>
          <p:cNvPr id="6" name="Footer Placeholder 5">
            <a:extLst>
              <a:ext uri="{FF2B5EF4-FFF2-40B4-BE49-F238E27FC236}">
                <a16:creationId xmlns:a16="http://schemas.microsoft.com/office/drawing/2014/main" id="{9BE8E21F-E4C6-47C8-8E93-EC7A7C1139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9F40B4-A342-40B5-9389-9EE17BFC7E90}"/>
              </a:ext>
            </a:extLst>
          </p:cNvPr>
          <p:cNvSpPr>
            <a:spLocks noGrp="1"/>
          </p:cNvSpPr>
          <p:nvPr>
            <p:ph type="sldNum" sz="quarter" idx="12"/>
          </p:nvPr>
        </p:nvSpPr>
        <p:spPr/>
        <p:txBody>
          <a:bodyPr/>
          <a:lstStyle/>
          <a:p>
            <a:fld id="{C5029A6A-8A4A-4F06-89F6-0E74C5C4A1D2}" type="slidenum">
              <a:rPr lang="en-US" smtClean="0"/>
              <a:t>‹#›</a:t>
            </a:fld>
            <a:endParaRPr lang="en-US"/>
          </a:p>
        </p:txBody>
      </p:sp>
    </p:spTree>
    <p:extLst>
      <p:ext uri="{BB962C8B-B14F-4D97-AF65-F5344CB8AC3E}">
        <p14:creationId xmlns:p14="http://schemas.microsoft.com/office/powerpoint/2010/main" val="73444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7517D3-0114-4662-BA43-B20DDD1989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68F34C-A6F8-4613-8B89-67AA1C3143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C41753-DB73-47DF-96BE-C6299ED36A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114000-8837-451A-867F-08046C4D08E6}" type="datetimeFigureOut">
              <a:rPr lang="en-US" smtClean="0"/>
              <a:t>5/2/2018</a:t>
            </a:fld>
            <a:endParaRPr lang="en-US"/>
          </a:p>
        </p:txBody>
      </p:sp>
      <p:sp>
        <p:nvSpPr>
          <p:cNvPr id="5" name="Footer Placeholder 4">
            <a:extLst>
              <a:ext uri="{FF2B5EF4-FFF2-40B4-BE49-F238E27FC236}">
                <a16:creationId xmlns:a16="http://schemas.microsoft.com/office/drawing/2014/main" id="{2B53B0FE-214D-42CA-B809-3C9A09EBA6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B3C730-E0A6-4D13-8B85-EE08CAD51C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29A6A-8A4A-4F06-89F6-0E74C5C4A1D2}" type="slidenum">
              <a:rPr lang="en-US" smtClean="0"/>
              <a:t>‹#›</a:t>
            </a:fld>
            <a:endParaRPr lang="en-US"/>
          </a:p>
        </p:txBody>
      </p:sp>
    </p:spTree>
    <p:extLst>
      <p:ext uri="{BB962C8B-B14F-4D97-AF65-F5344CB8AC3E}">
        <p14:creationId xmlns:p14="http://schemas.microsoft.com/office/powerpoint/2010/main" val="1126005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775" y="1988212"/>
            <a:ext cx="10363200" cy="2365374"/>
          </a:xfrm>
        </p:spPr>
        <p:txBody>
          <a:bodyPr>
            <a:normAutofit fontScale="90000"/>
          </a:bodyPr>
          <a:lstStyle/>
          <a:p>
            <a:r>
              <a:rPr lang="en-US" b="1" dirty="0">
                <a:solidFill>
                  <a:srgbClr val="1E376C"/>
                </a:solidFill>
              </a:rPr>
              <a:t>Civic Education and Equal Suffrage </a:t>
            </a:r>
            <a:br>
              <a:rPr lang="en-US" b="1" dirty="0">
                <a:solidFill>
                  <a:srgbClr val="1E376C"/>
                </a:solidFill>
              </a:rPr>
            </a:br>
            <a:r>
              <a:rPr lang="en-US" b="1" dirty="0">
                <a:solidFill>
                  <a:srgbClr val="1E376C"/>
                </a:solidFill>
              </a:rPr>
              <a:t>in the Digital Age</a:t>
            </a:r>
          </a:p>
        </p:txBody>
      </p:sp>
      <p:sp>
        <p:nvSpPr>
          <p:cNvPr id="3" name="Subtitle 2"/>
          <p:cNvSpPr>
            <a:spLocks noGrp="1"/>
          </p:cNvSpPr>
          <p:nvPr>
            <p:ph type="subTitle" idx="1"/>
          </p:nvPr>
        </p:nvSpPr>
        <p:spPr>
          <a:xfrm>
            <a:off x="238897" y="5435600"/>
            <a:ext cx="5848865" cy="1285559"/>
          </a:xfrm>
        </p:spPr>
        <p:txBody>
          <a:bodyPr>
            <a:normAutofit fontScale="85000" lnSpcReduction="20000"/>
          </a:bodyPr>
          <a:lstStyle/>
          <a:p>
            <a:pPr algn="l"/>
            <a:r>
              <a:rPr lang="en-US" sz="4200" b="1" dirty="0">
                <a:solidFill>
                  <a:srgbClr val="1E376C"/>
                </a:solidFill>
                <a:latin typeface="+mj-lt"/>
                <a:ea typeface="+mj-ea"/>
                <a:cs typeface="+mj-cs"/>
              </a:rPr>
              <a:t>Gio Kobakhidze</a:t>
            </a:r>
          </a:p>
          <a:p>
            <a:pPr algn="l"/>
            <a:r>
              <a:rPr lang="en-US" sz="2800" b="1" dirty="0">
                <a:solidFill>
                  <a:srgbClr val="1E376C"/>
                </a:solidFill>
                <a:latin typeface="+mj-lt"/>
                <a:ea typeface="+mj-ea"/>
                <a:cs typeface="+mj-cs"/>
              </a:rPr>
              <a:t>IFES Ukraine Deputy Country Director</a:t>
            </a:r>
          </a:p>
          <a:p>
            <a:pPr algn="l"/>
            <a:r>
              <a:rPr lang="en-US" sz="2800" b="1" dirty="0">
                <a:solidFill>
                  <a:srgbClr val="1E376C"/>
                </a:solidFill>
                <a:latin typeface="+mj-lt"/>
                <a:ea typeface="+mj-ea"/>
                <a:cs typeface="+mj-cs"/>
              </a:rPr>
              <a:t>IFES Technical Lead on Civic Education</a:t>
            </a:r>
          </a:p>
        </p:txBody>
      </p:sp>
      <p:pic>
        <p:nvPicPr>
          <p:cNvPr id="5" name="Picture 4">
            <a:extLst>
              <a:ext uri="{FF2B5EF4-FFF2-40B4-BE49-F238E27FC236}">
                <a16:creationId xmlns:a16="http://schemas.microsoft.com/office/drawing/2014/main" id="{019700BD-56C1-4157-BBD4-696FB1FBC5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523502" cy="2512036"/>
          </a:xfrm>
          <a:prstGeom prst="rect">
            <a:avLst/>
          </a:prstGeom>
        </p:spPr>
      </p:pic>
      <p:sp>
        <p:nvSpPr>
          <p:cNvPr id="8" name="Subtitle 2">
            <a:extLst>
              <a:ext uri="{FF2B5EF4-FFF2-40B4-BE49-F238E27FC236}">
                <a16:creationId xmlns:a16="http://schemas.microsoft.com/office/drawing/2014/main" id="{1186250F-2AE5-499F-B5EC-CCC4552EF12F}"/>
              </a:ext>
            </a:extLst>
          </p:cNvPr>
          <p:cNvSpPr txBox="1">
            <a:spLocks/>
          </p:cNvSpPr>
          <p:nvPr/>
        </p:nvSpPr>
        <p:spPr>
          <a:xfrm>
            <a:off x="9707262" y="5848349"/>
            <a:ext cx="2218038" cy="100965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70000"/>
              </a:lnSpc>
            </a:pPr>
            <a:r>
              <a:rPr lang="en-US" b="1" dirty="0">
                <a:solidFill>
                  <a:srgbClr val="1E376C"/>
                </a:solidFill>
                <a:latin typeface="+mj-lt"/>
                <a:ea typeface="+mj-ea"/>
                <a:cs typeface="+mj-cs"/>
              </a:rPr>
              <a:t>Sinaia, Romania</a:t>
            </a:r>
          </a:p>
          <a:p>
            <a:pPr algn="l">
              <a:lnSpc>
                <a:spcPct val="70000"/>
              </a:lnSpc>
            </a:pPr>
            <a:r>
              <a:rPr lang="en-US" b="1" dirty="0">
                <a:solidFill>
                  <a:srgbClr val="1E376C"/>
                </a:solidFill>
                <a:latin typeface="+mj-lt"/>
                <a:ea typeface="+mj-ea"/>
                <a:cs typeface="+mj-cs"/>
              </a:rPr>
              <a:t>Mary 3, 2018</a:t>
            </a:r>
          </a:p>
        </p:txBody>
      </p:sp>
    </p:spTree>
    <p:extLst>
      <p:ext uri="{BB962C8B-B14F-4D97-AF65-F5344CB8AC3E}">
        <p14:creationId xmlns:p14="http://schemas.microsoft.com/office/powerpoint/2010/main" val="1126983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E3281F1-644C-4A9D-8EEF-ADE650581A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1096"/>
            <a:ext cx="12192000" cy="7923281"/>
          </a:xfrm>
          <a:prstGeom prst="rect">
            <a:avLst/>
          </a:prstGeom>
        </p:spPr>
      </p:pic>
    </p:spTree>
    <p:extLst>
      <p:ext uri="{BB962C8B-B14F-4D97-AF65-F5344CB8AC3E}">
        <p14:creationId xmlns:p14="http://schemas.microsoft.com/office/powerpoint/2010/main" val="2269902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3">
            <a:extLst>
              <a:ext uri="{FF2B5EF4-FFF2-40B4-BE49-F238E27FC236}">
                <a16:creationId xmlns:a16="http://schemas.microsoft.com/office/drawing/2014/main" id="{72805172-F103-4373-AE49-D530C9681CE2}"/>
              </a:ext>
            </a:extLst>
          </p:cNvPr>
          <p:cNvGraphicFramePr>
            <a:graphicFrameLocks noGrp="1"/>
          </p:cNvGraphicFramePr>
          <p:nvPr>
            <p:ph idx="1"/>
            <p:extLst/>
          </p:nvPr>
        </p:nvGraphicFramePr>
        <p:xfrm>
          <a:off x="2350333" y="1612899"/>
          <a:ext cx="9732609" cy="42308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Заголовок 1">
            <a:extLst>
              <a:ext uri="{FF2B5EF4-FFF2-40B4-BE49-F238E27FC236}">
                <a16:creationId xmlns:a16="http://schemas.microsoft.com/office/drawing/2014/main" id="{B9661290-FEE1-404C-AC77-27E90BF42DCE}"/>
              </a:ext>
            </a:extLst>
          </p:cNvPr>
          <p:cNvSpPr>
            <a:spLocks noGrp="1"/>
          </p:cNvSpPr>
          <p:nvPr>
            <p:ph type="title"/>
          </p:nvPr>
        </p:nvSpPr>
        <p:spPr>
          <a:xfrm>
            <a:off x="2038727" y="165833"/>
            <a:ext cx="9848472" cy="971306"/>
          </a:xfrm>
        </p:spPr>
        <p:txBody>
          <a:bodyPr>
            <a:noAutofit/>
          </a:bodyPr>
          <a:lstStyle/>
          <a:p>
            <a:pPr lvl="0"/>
            <a:r>
              <a:rPr lang="en-US" sz="4800" b="1" dirty="0">
                <a:solidFill>
                  <a:schemeClr val="accent1">
                    <a:lumMod val="50000"/>
                  </a:schemeClr>
                </a:solidFill>
              </a:rPr>
              <a:t>Three-pronged learning approach:</a:t>
            </a:r>
            <a:endParaRPr lang="ru-RU" sz="4800" dirty="0">
              <a:solidFill>
                <a:schemeClr val="accent1">
                  <a:lumMod val="50000"/>
                </a:schemeClr>
              </a:solidFill>
            </a:endParaRPr>
          </a:p>
        </p:txBody>
      </p:sp>
      <p:sp>
        <p:nvSpPr>
          <p:cNvPr id="9" name="Нашивка 4">
            <a:extLst>
              <a:ext uri="{FF2B5EF4-FFF2-40B4-BE49-F238E27FC236}">
                <a16:creationId xmlns:a16="http://schemas.microsoft.com/office/drawing/2014/main" id="{9C0BF67C-6A24-44B6-86CC-CA8A5BBD3829}"/>
              </a:ext>
            </a:extLst>
          </p:cNvPr>
          <p:cNvSpPr/>
          <p:nvPr/>
        </p:nvSpPr>
        <p:spPr>
          <a:xfrm>
            <a:off x="22777" y="1907998"/>
            <a:ext cx="2222919" cy="651205"/>
          </a:xfrm>
          <a:prstGeom prst="chevron">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000" b="1" dirty="0">
                <a:solidFill>
                  <a:schemeClr val="accent1">
                    <a:lumMod val="50000"/>
                  </a:schemeClr>
                </a:solidFill>
              </a:rPr>
              <a:t>Knowledge</a:t>
            </a:r>
            <a:r>
              <a:rPr lang="en-US" sz="2000" dirty="0">
                <a:solidFill>
                  <a:schemeClr val="tx1"/>
                </a:solidFill>
              </a:rPr>
              <a:t> </a:t>
            </a:r>
            <a:endParaRPr lang="ru-RU" sz="2000" dirty="0">
              <a:solidFill>
                <a:schemeClr val="tx1"/>
              </a:solidFill>
            </a:endParaRPr>
          </a:p>
        </p:txBody>
      </p:sp>
      <p:sp>
        <p:nvSpPr>
          <p:cNvPr id="12" name="Нашивка 4">
            <a:extLst>
              <a:ext uri="{FF2B5EF4-FFF2-40B4-BE49-F238E27FC236}">
                <a16:creationId xmlns:a16="http://schemas.microsoft.com/office/drawing/2014/main" id="{B9892B72-8A83-4EAC-8F05-08411ADE5194}"/>
              </a:ext>
            </a:extLst>
          </p:cNvPr>
          <p:cNvSpPr/>
          <p:nvPr/>
        </p:nvSpPr>
        <p:spPr>
          <a:xfrm>
            <a:off x="0" y="3330063"/>
            <a:ext cx="2908300" cy="796540"/>
          </a:xfrm>
          <a:prstGeom prst="chevron">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000" b="1" dirty="0">
                <a:solidFill>
                  <a:schemeClr val="accent1">
                    <a:lumMod val="50000"/>
                  </a:schemeClr>
                </a:solidFill>
              </a:rPr>
              <a:t>Skills</a:t>
            </a:r>
            <a:endParaRPr lang="ru-RU" sz="2000" b="1" dirty="0">
              <a:solidFill>
                <a:schemeClr val="accent1">
                  <a:lumMod val="50000"/>
                </a:schemeClr>
              </a:solidFill>
            </a:endParaRPr>
          </a:p>
        </p:txBody>
      </p:sp>
      <p:sp>
        <p:nvSpPr>
          <p:cNvPr id="13" name="Нашивка 4">
            <a:extLst>
              <a:ext uri="{FF2B5EF4-FFF2-40B4-BE49-F238E27FC236}">
                <a16:creationId xmlns:a16="http://schemas.microsoft.com/office/drawing/2014/main" id="{B237BB9A-DD89-4714-9B68-3472175C575B}"/>
              </a:ext>
            </a:extLst>
          </p:cNvPr>
          <p:cNvSpPr/>
          <p:nvPr/>
        </p:nvSpPr>
        <p:spPr>
          <a:xfrm>
            <a:off x="0" y="4752127"/>
            <a:ext cx="3586643" cy="944882"/>
          </a:xfrm>
          <a:prstGeom prst="chevron">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000" b="1" dirty="0">
                <a:solidFill>
                  <a:schemeClr val="accent1">
                    <a:lumMod val="50000"/>
                  </a:schemeClr>
                </a:solidFill>
              </a:rPr>
              <a:t>Democratic attitudes and values</a:t>
            </a:r>
            <a:endParaRPr lang="ru-RU" sz="2000" b="1" dirty="0">
              <a:solidFill>
                <a:schemeClr val="accent1">
                  <a:lumMod val="50000"/>
                </a:schemeClr>
              </a:solidFill>
            </a:endParaRPr>
          </a:p>
        </p:txBody>
      </p:sp>
    </p:spTree>
    <p:extLst>
      <p:ext uri="{BB962C8B-B14F-4D97-AF65-F5344CB8AC3E}">
        <p14:creationId xmlns:p14="http://schemas.microsoft.com/office/powerpoint/2010/main" val="164514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4AD1C28-ACDC-42ED-A577-F65463F298F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31317"/>
            <a:ext cx="2119785" cy="2110154"/>
          </a:xfrm>
          <a:prstGeom prst="rect">
            <a:avLst/>
          </a:prstGeom>
        </p:spPr>
      </p:pic>
      <p:sp>
        <p:nvSpPr>
          <p:cNvPr id="6" name="Title 1">
            <a:extLst>
              <a:ext uri="{FF2B5EF4-FFF2-40B4-BE49-F238E27FC236}">
                <a16:creationId xmlns:a16="http://schemas.microsoft.com/office/drawing/2014/main" id="{B13CDBA8-DBCD-4591-B129-752B110273C0}"/>
              </a:ext>
            </a:extLst>
          </p:cNvPr>
          <p:cNvSpPr txBox="1">
            <a:spLocks/>
          </p:cNvSpPr>
          <p:nvPr/>
        </p:nvSpPr>
        <p:spPr>
          <a:xfrm>
            <a:off x="3580299" y="1186394"/>
            <a:ext cx="5232399" cy="195580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9600" b="1" dirty="0">
                <a:solidFill>
                  <a:srgbClr val="1E376C"/>
                </a:solidFill>
              </a:rPr>
              <a:t>Thank you</a:t>
            </a:r>
          </a:p>
        </p:txBody>
      </p:sp>
      <p:grpSp>
        <p:nvGrpSpPr>
          <p:cNvPr id="7" name="Group 6">
            <a:extLst>
              <a:ext uri="{FF2B5EF4-FFF2-40B4-BE49-F238E27FC236}">
                <a16:creationId xmlns:a16="http://schemas.microsoft.com/office/drawing/2014/main" id="{DDEE78ED-5C09-4A8C-98DF-432329136C90}"/>
              </a:ext>
            </a:extLst>
          </p:cNvPr>
          <p:cNvGrpSpPr/>
          <p:nvPr/>
        </p:nvGrpSpPr>
        <p:grpSpPr>
          <a:xfrm>
            <a:off x="3580299" y="4829909"/>
            <a:ext cx="8236148" cy="1575752"/>
            <a:chOff x="0" y="0"/>
            <a:chExt cx="6120765" cy="1168400"/>
          </a:xfrm>
        </p:grpSpPr>
        <p:pic>
          <p:nvPicPr>
            <p:cNvPr id="8" name="Picture 7" descr="C:\Users\Karina Kalnik\Desktop\New Shared Drive\Branding\Logos\USAID\USAID_Print_Logo_Brandmark_REVISED\Horizontal_RGB_600.bmp">
              <a:extLst>
                <a:ext uri="{FF2B5EF4-FFF2-40B4-BE49-F238E27FC236}">
                  <a16:creationId xmlns:a16="http://schemas.microsoft.com/office/drawing/2014/main" id="{45D2FE79-3C00-4441-BC03-F990F69357D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897" t="16575" r="10257" b="19890"/>
            <a:stretch/>
          </p:blipFill>
          <p:spPr bwMode="auto">
            <a:xfrm>
              <a:off x="0" y="485775"/>
              <a:ext cx="2150110" cy="668655"/>
            </a:xfrm>
            <a:prstGeom prst="rect">
              <a:avLst/>
            </a:prstGeom>
            <a:noFill/>
            <a:ln>
              <a:noFill/>
            </a:ln>
            <a:extLst>
              <a:ext uri="{53640926-AAD7-44D8-BBD7-CCE9431645EC}">
                <a14:shadowObscured xmlns:a14="http://schemas.microsoft.com/office/drawing/2010/main"/>
              </a:ext>
            </a:extLst>
          </p:spPr>
        </p:pic>
        <p:pic>
          <p:nvPicPr>
            <p:cNvPr id="9" name="Picture 8">
              <a:extLst>
                <a:ext uri="{FF2B5EF4-FFF2-40B4-BE49-F238E27FC236}">
                  <a16:creationId xmlns:a16="http://schemas.microsoft.com/office/drawing/2014/main" id="{EB521460-35C3-4A36-AE0B-0274CA24F9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0800" y="561975"/>
              <a:ext cx="1931670" cy="503555"/>
            </a:xfrm>
            <a:prstGeom prst="rect">
              <a:avLst/>
            </a:prstGeom>
          </p:spPr>
        </p:pic>
        <p:pic>
          <p:nvPicPr>
            <p:cNvPr id="10" name="Picture 9">
              <a:extLst>
                <a:ext uri="{FF2B5EF4-FFF2-40B4-BE49-F238E27FC236}">
                  <a16:creationId xmlns:a16="http://schemas.microsoft.com/office/drawing/2014/main" id="{E0FBDE55-AD20-41E3-A62C-B52B0F3E606D}"/>
                </a:ext>
              </a:extLst>
            </p:cNvPr>
            <p:cNvPicPr>
              <a:picLocks noChangeAspect="1"/>
            </p:cNvPicPr>
            <p:nvPr/>
          </p:nvPicPr>
          <p:blipFill rotWithShape="1">
            <a:blip r:embed="rId5"/>
            <a:srcRect l="11287" t="10402" r="10960" b="9691"/>
            <a:stretch/>
          </p:blipFill>
          <p:spPr bwMode="auto">
            <a:xfrm>
              <a:off x="5048250" y="0"/>
              <a:ext cx="1072515" cy="1168400"/>
            </a:xfrm>
            <a:prstGeom prst="rect">
              <a:avLst/>
            </a:prstGeom>
            <a:ln>
              <a:noFill/>
            </a:ln>
            <a:extLst>
              <a:ext uri="{53640926-AAD7-44D8-BBD7-CCE9431645EC}">
                <a14:shadowObscured xmlns:a14="http://schemas.microsoft.com/office/drawing/2010/main"/>
              </a:ext>
            </a:extLst>
          </p:spPr>
        </p:pic>
      </p:grpSp>
      <p:sp>
        <p:nvSpPr>
          <p:cNvPr id="3" name="Rectangle 2">
            <a:extLst>
              <a:ext uri="{FF2B5EF4-FFF2-40B4-BE49-F238E27FC236}">
                <a16:creationId xmlns:a16="http://schemas.microsoft.com/office/drawing/2014/main" id="{B13D7E60-1157-4E6E-A214-DD98D1B2A13D}"/>
              </a:ext>
            </a:extLst>
          </p:cNvPr>
          <p:cNvSpPr/>
          <p:nvPr/>
        </p:nvSpPr>
        <p:spPr>
          <a:xfrm>
            <a:off x="639594" y="2724852"/>
            <a:ext cx="11176853" cy="1920526"/>
          </a:xfrm>
          <a:prstGeom prst="rect">
            <a:avLst/>
          </a:prstGeom>
        </p:spPr>
        <p:txBody>
          <a:bodyPr wrap="square">
            <a:spAutoFit/>
          </a:bodyPr>
          <a:lstStyle/>
          <a:p>
            <a:pPr algn="ctr"/>
            <a:r>
              <a:rPr lang="en-US" sz="3600" dirty="0">
                <a:latin typeface="Calibri" panose="020F0502020204030204" pitchFamily="34" charset="0"/>
                <a:ea typeface="Calibri" panose="020F0502020204030204" pitchFamily="34" charset="0"/>
                <a:cs typeface="Times New Roman" panose="02020603050405020304" pitchFamily="18" charset="0"/>
              </a:rPr>
              <a:t> </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600"/>
              </a:spcAft>
            </a:pPr>
            <a:r>
              <a:rPr lang="en-US" i="1" dirty="0">
                <a:latin typeface="Calibri" panose="020F0502020204030204" pitchFamily="34" charset="0"/>
                <a:ea typeface="Calibri" panose="020F0502020204030204" pitchFamily="34" charset="0"/>
                <a:cs typeface="Times New Roman" panose="02020603050405020304" pitchFamily="18" charset="0"/>
              </a:rPr>
              <a:t>This presentation is based on research made possible by the United States Agency for International Development (USAID), Global Affairs Canada and UK aid. The opinions expressed herein are those of the author and do not necessarily reflect the views of USAID, the United States Government, Global Affairs Canada, the Government of Canada, UK aid or the UK government.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0495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3FC4EF-4E10-45DF-A3DE-9AD22C212C6F}"/>
              </a:ext>
            </a:extLst>
          </p:cNvPr>
          <p:cNvSpPr>
            <a:spLocks noGrp="1"/>
          </p:cNvSpPr>
          <p:nvPr>
            <p:ph idx="1"/>
          </p:nvPr>
        </p:nvSpPr>
        <p:spPr>
          <a:xfrm>
            <a:off x="0" y="-279400"/>
            <a:ext cx="12077700" cy="6756400"/>
          </a:xfrm>
        </p:spPr>
        <p:txBody>
          <a:bodyPr>
            <a:normAutofit/>
          </a:bodyPr>
          <a:lstStyle/>
          <a:p>
            <a:pPr marL="457200" lvl="1" indent="0">
              <a:buNone/>
            </a:pPr>
            <a:endParaRPr lang="en-US" sz="5400" b="1" dirty="0">
              <a:solidFill>
                <a:srgbClr val="1E376C"/>
              </a:solidFill>
              <a:latin typeface="+mj-lt"/>
              <a:ea typeface="+mj-ea"/>
              <a:cs typeface="+mj-cs"/>
            </a:endParaRPr>
          </a:p>
          <a:p>
            <a:pPr marL="1371600" lvl="1" indent="-914400">
              <a:lnSpc>
                <a:spcPct val="150000"/>
              </a:lnSpc>
              <a:buFont typeface="+mj-lt"/>
              <a:buAutoNum type="arabicPeriod"/>
            </a:pPr>
            <a:r>
              <a:rPr lang="en-US" sz="4800" b="1" dirty="0">
                <a:solidFill>
                  <a:srgbClr val="1E376C"/>
                </a:solidFill>
                <a:latin typeface="+mj-lt"/>
                <a:ea typeface="+mj-ea"/>
                <a:cs typeface="+mj-cs"/>
              </a:rPr>
              <a:t>Civic education for democratic citizenship; </a:t>
            </a:r>
          </a:p>
          <a:p>
            <a:pPr marL="1371600" lvl="1" indent="-914400">
              <a:lnSpc>
                <a:spcPct val="150000"/>
              </a:lnSpc>
              <a:buFont typeface="+mj-lt"/>
              <a:buAutoNum type="arabicPeriod"/>
            </a:pPr>
            <a:r>
              <a:rPr lang="en-US" sz="4800" b="1" dirty="0">
                <a:solidFill>
                  <a:srgbClr val="1E376C"/>
                </a:solidFill>
                <a:latin typeface="+mj-lt"/>
                <a:ea typeface="+mj-ea"/>
                <a:cs typeface="+mj-cs"/>
              </a:rPr>
              <a:t>The pursuit and defense of equality, electoral or otherwise; and,</a:t>
            </a:r>
          </a:p>
          <a:p>
            <a:pPr marL="1371600" lvl="1" indent="-914400">
              <a:lnSpc>
                <a:spcPct val="150000"/>
              </a:lnSpc>
              <a:buFont typeface="+mj-lt"/>
              <a:buAutoNum type="arabicPeriod"/>
            </a:pPr>
            <a:r>
              <a:rPr lang="en-US" sz="4800" b="1" dirty="0">
                <a:solidFill>
                  <a:srgbClr val="1E376C"/>
                </a:solidFill>
                <a:latin typeface="+mj-lt"/>
                <a:ea typeface="+mj-ea"/>
                <a:cs typeface="+mj-cs"/>
              </a:rPr>
              <a:t>The survival of our democracies in the digital age.</a:t>
            </a:r>
          </a:p>
          <a:p>
            <a:pPr marL="0" indent="0">
              <a:buNone/>
            </a:pPr>
            <a:endParaRPr lang="en-US" dirty="0"/>
          </a:p>
        </p:txBody>
      </p:sp>
    </p:spTree>
    <p:extLst>
      <p:ext uri="{BB962C8B-B14F-4D97-AF65-F5344CB8AC3E}">
        <p14:creationId xmlns:p14="http://schemas.microsoft.com/office/powerpoint/2010/main" val="1355459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8AFE5-3BF1-4E15-84C0-26BBB92EFA1E}"/>
              </a:ext>
            </a:extLst>
          </p:cNvPr>
          <p:cNvSpPr>
            <a:spLocks noGrp="1"/>
          </p:cNvSpPr>
          <p:nvPr>
            <p:ph type="ctrTitle"/>
          </p:nvPr>
        </p:nvSpPr>
        <p:spPr>
          <a:xfrm>
            <a:off x="1041400" y="1435100"/>
            <a:ext cx="6273800" cy="1104900"/>
          </a:xfrm>
        </p:spPr>
        <p:txBody>
          <a:bodyPr>
            <a:normAutofit/>
          </a:bodyPr>
          <a:lstStyle/>
          <a:p>
            <a:r>
              <a:rPr lang="en-US" sz="5400" b="1" dirty="0">
                <a:solidFill>
                  <a:srgbClr val="1E376C"/>
                </a:solidFill>
              </a:rPr>
              <a:t>“Democracy is…</a:t>
            </a:r>
          </a:p>
        </p:txBody>
      </p:sp>
      <p:sp>
        <p:nvSpPr>
          <p:cNvPr id="3" name="Subtitle 2">
            <a:extLst>
              <a:ext uri="{FF2B5EF4-FFF2-40B4-BE49-F238E27FC236}">
                <a16:creationId xmlns:a16="http://schemas.microsoft.com/office/drawing/2014/main" id="{22D79012-E256-475A-9F9B-7F7B8111E9AD}"/>
              </a:ext>
            </a:extLst>
          </p:cNvPr>
          <p:cNvSpPr>
            <a:spLocks noGrp="1"/>
          </p:cNvSpPr>
          <p:nvPr>
            <p:ph type="subTitle" idx="1"/>
          </p:nvPr>
        </p:nvSpPr>
        <p:spPr>
          <a:xfrm>
            <a:off x="6197600" y="2908301"/>
            <a:ext cx="4559300" cy="2717800"/>
          </a:xfrm>
        </p:spPr>
        <p:txBody>
          <a:bodyPr>
            <a:normAutofit fontScale="25000" lnSpcReduction="20000"/>
          </a:bodyPr>
          <a:lstStyle/>
          <a:p>
            <a:pPr marL="857250" indent="-857250" algn="l">
              <a:buFont typeface="Arial" panose="020B0604020202020204" pitchFamily="34" charset="0"/>
              <a:buChar char="•"/>
            </a:pPr>
            <a:r>
              <a:rPr lang="en-US" sz="13500" b="1" dirty="0">
                <a:solidFill>
                  <a:srgbClr val="1E376C"/>
                </a:solidFill>
                <a:latin typeface="+mj-lt"/>
                <a:ea typeface="+mj-ea"/>
                <a:cs typeface="+mj-cs"/>
              </a:rPr>
              <a:t>under attack</a:t>
            </a:r>
          </a:p>
          <a:p>
            <a:pPr marL="857250" indent="-857250" algn="l">
              <a:buFont typeface="Arial" panose="020B0604020202020204" pitchFamily="34" charset="0"/>
              <a:buChar char="•"/>
            </a:pPr>
            <a:r>
              <a:rPr lang="en-US" sz="13500" b="1" dirty="0">
                <a:solidFill>
                  <a:srgbClr val="1E376C"/>
                </a:solidFill>
                <a:latin typeface="+mj-lt"/>
                <a:ea typeface="+mj-ea"/>
                <a:cs typeface="+mj-cs"/>
              </a:rPr>
              <a:t>in retreat</a:t>
            </a:r>
          </a:p>
          <a:p>
            <a:pPr marL="857250" indent="-857250" algn="l">
              <a:buFont typeface="Arial" panose="020B0604020202020204" pitchFamily="34" charset="0"/>
              <a:buChar char="•"/>
            </a:pPr>
            <a:r>
              <a:rPr lang="en-US" sz="13500" b="1" dirty="0">
                <a:solidFill>
                  <a:srgbClr val="1E376C"/>
                </a:solidFill>
                <a:latin typeface="+mj-lt"/>
                <a:ea typeface="+mj-ea"/>
                <a:cs typeface="+mj-cs"/>
              </a:rPr>
              <a:t>in decline</a:t>
            </a:r>
          </a:p>
          <a:p>
            <a:pPr marL="857250" indent="-857250" algn="l">
              <a:buFont typeface="Arial" panose="020B0604020202020204" pitchFamily="34" charset="0"/>
              <a:buChar char="•"/>
            </a:pPr>
            <a:r>
              <a:rPr lang="en-US" sz="13500" b="1" dirty="0">
                <a:solidFill>
                  <a:srgbClr val="1E376C"/>
                </a:solidFill>
                <a:latin typeface="+mj-lt"/>
                <a:ea typeface="+mj-ea"/>
                <a:cs typeface="+mj-cs"/>
              </a:rPr>
              <a:t>in crisis</a:t>
            </a:r>
          </a:p>
          <a:p>
            <a:pPr marL="857250" indent="-857250" algn="l">
              <a:buFont typeface="Arial" panose="020B0604020202020204" pitchFamily="34" charset="0"/>
              <a:buChar char="•"/>
            </a:pPr>
            <a:r>
              <a:rPr lang="en-US" sz="13500" b="1" dirty="0">
                <a:solidFill>
                  <a:srgbClr val="1E376C"/>
                </a:solidFill>
                <a:latin typeface="+mj-lt"/>
                <a:ea typeface="+mj-ea"/>
                <a:cs typeface="+mj-cs"/>
              </a:rPr>
              <a:t>dying…”</a:t>
            </a:r>
          </a:p>
          <a:p>
            <a:endParaRPr lang="en-US" dirty="0"/>
          </a:p>
        </p:txBody>
      </p:sp>
    </p:spTree>
    <p:extLst>
      <p:ext uri="{BB962C8B-B14F-4D97-AF65-F5344CB8AC3E}">
        <p14:creationId xmlns:p14="http://schemas.microsoft.com/office/powerpoint/2010/main" val="2536155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BDBE6E-957E-4B7C-9B73-20E9745283C0}"/>
              </a:ext>
            </a:extLst>
          </p:cNvPr>
          <p:cNvSpPr>
            <a:spLocks noGrp="1"/>
          </p:cNvSpPr>
          <p:nvPr>
            <p:ph idx="1"/>
          </p:nvPr>
        </p:nvSpPr>
        <p:spPr>
          <a:xfrm>
            <a:off x="660400" y="558800"/>
            <a:ext cx="10693400" cy="5618163"/>
          </a:xfrm>
        </p:spPr>
        <p:txBody>
          <a:bodyPr/>
          <a:lstStyle/>
          <a:p>
            <a:pPr marL="457200" lvl="1" indent="0">
              <a:buNone/>
            </a:pPr>
            <a:endParaRPr lang="en-US" dirty="0"/>
          </a:p>
          <a:p>
            <a:pPr marL="457200" lvl="1" indent="0">
              <a:buNone/>
            </a:pPr>
            <a:endParaRPr lang="en-US" dirty="0"/>
          </a:p>
          <a:p>
            <a:pPr marL="0" indent="0">
              <a:buNone/>
            </a:pPr>
            <a:r>
              <a:rPr lang="en-US" sz="4000" b="1" dirty="0">
                <a:solidFill>
                  <a:srgbClr val="1E376C"/>
                </a:solidFill>
                <a:latin typeface="+mj-lt"/>
                <a:ea typeface="+mj-ea"/>
                <a:cs typeface="+mj-cs"/>
              </a:rPr>
              <a:t>Current State of Democracy</a:t>
            </a:r>
          </a:p>
          <a:p>
            <a:pPr marL="0" indent="0">
              <a:buNone/>
            </a:pPr>
            <a:r>
              <a:rPr lang="en-US" sz="4000" b="1" dirty="0">
                <a:solidFill>
                  <a:srgbClr val="1E376C"/>
                </a:solidFill>
                <a:latin typeface="+mj-lt"/>
                <a:ea typeface="+mj-ea"/>
                <a:cs typeface="+mj-cs"/>
              </a:rPr>
              <a:t>Rise of Populism and the Politics of Exclusion</a:t>
            </a:r>
          </a:p>
          <a:p>
            <a:pPr marL="0" indent="0">
              <a:buNone/>
            </a:pPr>
            <a:r>
              <a:rPr lang="en-US" sz="4000" b="1" dirty="0">
                <a:solidFill>
                  <a:srgbClr val="1E376C"/>
                </a:solidFill>
                <a:latin typeface="+mj-lt"/>
                <a:ea typeface="+mj-ea"/>
                <a:cs typeface="+mj-cs"/>
              </a:rPr>
              <a:t>New Technology and Social Media			+</a:t>
            </a:r>
          </a:p>
          <a:p>
            <a:pPr marL="0" indent="0">
              <a:buNone/>
            </a:pPr>
            <a:endParaRPr lang="en-US" sz="4000" b="1" dirty="0">
              <a:solidFill>
                <a:srgbClr val="1E376C"/>
              </a:solidFill>
              <a:latin typeface="+mj-lt"/>
              <a:ea typeface="+mj-ea"/>
              <a:cs typeface="+mj-cs"/>
            </a:endParaRPr>
          </a:p>
          <a:p>
            <a:pPr marL="0" indent="0">
              <a:buNone/>
            </a:pPr>
            <a:r>
              <a:rPr lang="en-US" sz="4000" b="1" dirty="0">
                <a:solidFill>
                  <a:srgbClr val="1E376C"/>
                </a:solidFill>
                <a:latin typeface="+mj-lt"/>
                <a:ea typeface="+mj-ea"/>
                <a:cs typeface="+mj-cs"/>
              </a:rPr>
              <a:t>New Reality</a:t>
            </a:r>
          </a:p>
        </p:txBody>
      </p:sp>
      <p:cxnSp>
        <p:nvCxnSpPr>
          <p:cNvPr id="5" name="Straight Connector 4">
            <a:extLst>
              <a:ext uri="{FF2B5EF4-FFF2-40B4-BE49-F238E27FC236}">
                <a16:creationId xmlns:a16="http://schemas.microsoft.com/office/drawing/2014/main" id="{CD5FBE74-F637-4B25-B912-35DB7361F3D1}"/>
              </a:ext>
            </a:extLst>
          </p:cNvPr>
          <p:cNvCxnSpPr/>
          <p:nvPr/>
        </p:nvCxnSpPr>
        <p:spPr>
          <a:xfrm>
            <a:off x="850900" y="3746500"/>
            <a:ext cx="9804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4817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63C813-C23E-43B1-A603-923B21005F49}"/>
              </a:ext>
            </a:extLst>
          </p:cNvPr>
          <p:cNvSpPr>
            <a:spLocks noGrp="1"/>
          </p:cNvSpPr>
          <p:nvPr>
            <p:ph idx="1"/>
          </p:nvPr>
        </p:nvSpPr>
        <p:spPr>
          <a:xfrm>
            <a:off x="375137" y="515816"/>
            <a:ext cx="11371385" cy="5908430"/>
          </a:xfrm>
        </p:spPr>
        <p:txBody>
          <a:bodyPr>
            <a:normAutofit/>
          </a:bodyPr>
          <a:lstStyle/>
          <a:p>
            <a:pPr marL="0" indent="0" algn="just">
              <a:buNone/>
            </a:pPr>
            <a:r>
              <a:rPr lang="en-US" sz="5400" b="1" i="1" dirty="0">
                <a:solidFill>
                  <a:srgbClr val="1E376C"/>
                </a:solidFill>
                <a:latin typeface="+mj-lt"/>
                <a:ea typeface="+mj-ea"/>
                <a:cs typeface="+mj-cs"/>
              </a:rPr>
              <a:t>If citizens ignore longstanding democratic principles and norms, identity politics can and will fill this vacuum, and today, more than ever before, technology can be used with surgical precision to achieve this end.</a:t>
            </a:r>
          </a:p>
          <a:p>
            <a:pPr algn="just"/>
            <a:endParaRPr lang="en-US" sz="5400" i="1" dirty="0"/>
          </a:p>
        </p:txBody>
      </p:sp>
    </p:spTree>
    <p:extLst>
      <p:ext uri="{BB962C8B-B14F-4D97-AF65-F5344CB8AC3E}">
        <p14:creationId xmlns:p14="http://schemas.microsoft.com/office/powerpoint/2010/main" val="2270682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8AFE5-3BF1-4E15-84C0-26BBB92EFA1E}"/>
              </a:ext>
            </a:extLst>
          </p:cNvPr>
          <p:cNvSpPr>
            <a:spLocks noGrp="1"/>
          </p:cNvSpPr>
          <p:nvPr>
            <p:ph type="ctrTitle"/>
          </p:nvPr>
        </p:nvSpPr>
        <p:spPr>
          <a:xfrm>
            <a:off x="1079500" y="1435100"/>
            <a:ext cx="9906000" cy="3492500"/>
          </a:xfrm>
        </p:spPr>
        <p:txBody>
          <a:bodyPr>
            <a:normAutofit/>
          </a:bodyPr>
          <a:lstStyle/>
          <a:p>
            <a:r>
              <a:rPr lang="en-US" sz="5400" b="1" dirty="0">
                <a:solidFill>
                  <a:srgbClr val="1E376C"/>
                </a:solidFill>
              </a:rPr>
              <a:t>Where, when and how do we learn to play an active part in democratic life, and in defending democratic values? </a:t>
            </a:r>
          </a:p>
        </p:txBody>
      </p:sp>
    </p:spTree>
    <p:extLst>
      <p:ext uri="{BB962C8B-B14F-4D97-AF65-F5344CB8AC3E}">
        <p14:creationId xmlns:p14="http://schemas.microsoft.com/office/powerpoint/2010/main" val="994368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667EB4-8B6C-49C7-93AD-347E1BC0E1C4}"/>
              </a:ext>
            </a:extLst>
          </p:cNvPr>
          <p:cNvSpPr/>
          <p:nvPr/>
        </p:nvSpPr>
        <p:spPr>
          <a:xfrm>
            <a:off x="393700" y="533400"/>
            <a:ext cx="11582400" cy="5909310"/>
          </a:xfrm>
          <a:prstGeom prst="rect">
            <a:avLst/>
          </a:prstGeom>
        </p:spPr>
        <p:txBody>
          <a:bodyPr wrap="square">
            <a:spAutoFit/>
          </a:bodyPr>
          <a:lstStyle/>
          <a:p>
            <a:r>
              <a:rPr lang="en-US" sz="5400" b="1" dirty="0">
                <a:latin typeface="+mj-lt"/>
                <a:ea typeface="+mj-ea"/>
                <a:cs typeface="+mj-cs"/>
              </a:rPr>
              <a:t>“…to empower [learners] </a:t>
            </a:r>
            <a:r>
              <a:rPr lang="en-US" sz="5400" b="1" dirty="0">
                <a:solidFill>
                  <a:schemeClr val="accent2">
                    <a:lumMod val="75000"/>
                  </a:schemeClr>
                </a:solidFill>
                <a:latin typeface="+mj-lt"/>
                <a:ea typeface="+mj-ea"/>
                <a:cs typeface="+mj-cs"/>
              </a:rPr>
              <a:t>to exercise and defend their democratic rights and responsibilities in society</a:t>
            </a:r>
            <a:r>
              <a:rPr lang="en-US" sz="5400" b="1" dirty="0">
                <a:solidFill>
                  <a:srgbClr val="1E376C"/>
                </a:solidFill>
                <a:latin typeface="+mj-lt"/>
                <a:ea typeface="+mj-ea"/>
                <a:cs typeface="+mj-cs"/>
              </a:rPr>
              <a:t>, </a:t>
            </a:r>
            <a:r>
              <a:rPr lang="en-US" sz="5400" b="1" dirty="0">
                <a:solidFill>
                  <a:schemeClr val="accent6"/>
                </a:solidFill>
                <a:latin typeface="+mj-lt"/>
                <a:ea typeface="+mj-ea"/>
                <a:cs typeface="+mj-cs"/>
              </a:rPr>
              <a:t>to value diversity </a:t>
            </a:r>
            <a:r>
              <a:rPr lang="en-US" sz="5400" b="1" dirty="0">
                <a:latin typeface="+mj-lt"/>
                <a:ea typeface="+mj-ea"/>
                <a:cs typeface="+mj-cs"/>
              </a:rPr>
              <a:t>and to</a:t>
            </a:r>
            <a:r>
              <a:rPr lang="en-US" sz="5400" b="1" dirty="0">
                <a:solidFill>
                  <a:srgbClr val="1E376C"/>
                </a:solidFill>
                <a:latin typeface="+mj-lt"/>
                <a:ea typeface="+mj-ea"/>
                <a:cs typeface="+mj-cs"/>
              </a:rPr>
              <a:t> </a:t>
            </a:r>
            <a:r>
              <a:rPr lang="en-US" sz="5400" b="1" dirty="0">
                <a:solidFill>
                  <a:schemeClr val="accent2">
                    <a:lumMod val="50000"/>
                  </a:schemeClr>
                </a:solidFill>
                <a:latin typeface="+mj-lt"/>
                <a:ea typeface="+mj-ea"/>
                <a:cs typeface="+mj-cs"/>
              </a:rPr>
              <a:t>play an active part in democratic life, with a view to the promotion and protection of democracy and the rule of law.</a:t>
            </a:r>
            <a:r>
              <a:rPr lang="en-US" sz="5400" b="1" dirty="0">
                <a:latin typeface="+mj-lt"/>
                <a:ea typeface="+mj-ea"/>
                <a:cs typeface="+mj-cs"/>
              </a:rPr>
              <a:t>”</a:t>
            </a:r>
          </a:p>
        </p:txBody>
      </p:sp>
    </p:spTree>
    <p:extLst>
      <p:ext uri="{BB962C8B-B14F-4D97-AF65-F5344CB8AC3E}">
        <p14:creationId xmlns:p14="http://schemas.microsoft.com/office/powerpoint/2010/main" val="2943420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376" y="4668918"/>
            <a:ext cx="5557826" cy="1325563"/>
          </a:xfrm>
        </p:spPr>
        <p:txBody>
          <a:bodyPr>
            <a:noAutofit/>
          </a:bodyPr>
          <a:lstStyle/>
          <a:p>
            <a:pPr algn="ctr"/>
            <a:r>
              <a:rPr lang="en-US" sz="3200" b="1" dirty="0">
                <a:solidFill>
                  <a:schemeClr val="accent1">
                    <a:lumMod val="50000"/>
                  </a:schemeClr>
                </a:solidFill>
              </a:rPr>
              <a:t>“Democracy and Citizenship”</a:t>
            </a:r>
            <a:br>
              <a:rPr lang="en-US" sz="3200" b="1" dirty="0">
                <a:solidFill>
                  <a:schemeClr val="accent1">
                    <a:lumMod val="50000"/>
                  </a:schemeClr>
                </a:solidFill>
              </a:rPr>
            </a:br>
            <a:r>
              <a:rPr lang="en-US" sz="3200" b="1" dirty="0">
                <a:solidFill>
                  <a:schemeClr val="accent1">
                    <a:lumMod val="50000"/>
                  </a:schemeClr>
                </a:solidFill>
              </a:rPr>
              <a:t>2011</a:t>
            </a:r>
            <a:endParaRPr lang="ru-RU" sz="3200" b="1" dirty="0">
              <a:solidFill>
                <a:schemeClr val="accent1">
                  <a:lumMod val="50000"/>
                </a:schemeClr>
              </a:solidFill>
            </a:endParaRPr>
          </a:p>
        </p:txBody>
      </p:sp>
      <p:sp>
        <p:nvSpPr>
          <p:cNvPr id="4" name="Заголовок 1"/>
          <p:cNvSpPr txBox="1">
            <a:spLocks/>
          </p:cNvSpPr>
          <p:nvPr/>
        </p:nvSpPr>
        <p:spPr>
          <a:xfrm>
            <a:off x="5351880" y="4578786"/>
            <a:ext cx="6719582" cy="149780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chemeClr val="accent1">
                    <a:lumMod val="50000"/>
                  </a:schemeClr>
                </a:solidFill>
              </a:rPr>
              <a:t>“Democracy: from Theory  to Practice”</a:t>
            </a:r>
          </a:p>
          <a:p>
            <a:pPr algn="ctr"/>
            <a:r>
              <a:rPr lang="en-US" sz="3200" b="1" dirty="0">
                <a:solidFill>
                  <a:schemeClr val="accent1">
                    <a:lumMod val="50000"/>
                  </a:schemeClr>
                </a:solidFill>
              </a:rPr>
              <a:t>2018</a:t>
            </a:r>
          </a:p>
        </p:txBody>
      </p:sp>
      <p:sp>
        <p:nvSpPr>
          <p:cNvPr id="5" name="Заголовок 1"/>
          <p:cNvSpPr txBox="1">
            <a:spLocks/>
          </p:cNvSpPr>
          <p:nvPr/>
        </p:nvSpPr>
        <p:spPr>
          <a:xfrm>
            <a:off x="1372646" y="232737"/>
            <a:ext cx="943883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solidFill>
                  <a:schemeClr val="accent1">
                    <a:lumMod val="50000"/>
                  </a:schemeClr>
                </a:solidFill>
              </a:rPr>
              <a:t>Snapshot: </a:t>
            </a:r>
          </a:p>
          <a:p>
            <a:pPr algn="ctr"/>
            <a:r>
              <a:rPr lang="en-US" sz="4000" b="1" dirty="0">
                <a:solidFill>
                  <a:schemeClr val="accent1">
                    <a:lumMod val="50000"/>
                  </a:schemeClr>
                </a:solidFill>
              </a:rPr>
              <a:t>IFES SEED Methodology</a:t>
            </a:r>
            <a:endParaRPr lang="ru-RU" sz="4000" dirty="0">
              <a:solidFill>
                <a:schemeClr val="accent1">
                  <a:lumMod val="50000"/>
                </a:schemeClr>
              </a:solidFill>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11867" y="1854857"/>
            <a:ext cx="4199609" cy="2313329"/>
          </a:xfrm>
          <a:prstGeom prst="rect">
            <a:avLst/>
          </a:prstGeom>
        </p:spPr>
      </p:pic>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1474" y="1651786"/>
            <a:ext cx="4294127" cy="2313329"/>
          </a:xfrm>
          <a:prstGeom prst="rect">
            <a:avLst/>
          </a:prstGeom>
        </p:spPr>
      </p:pic>
    </p:spTree>
    <p:extLst>
      <p:ext uri="{BB962C8B-B14F-4D97-AF65-F5344CB8AC3E}">
        <p14:creationId xmlns:p14="http://schemas.microsoft.com/office/powerpoint/2010/main" val="4214843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3">
            <a:extLst>
              <a:ext uri="{FF2B5EF4-FFF2-40B4-BE49-F238E27FC236}">
                <a16:creationId xmlns:a16="http://schemas.microsoft.com/office/drawing/2014/main" id="{72805172-F103-4373-AE49-D530C9681CE2}"/>
              </a:ext>
            </a:extLst>
          </p:cNvPr>
          <p:cNvGraphicFramePr>
            <a:graphicFrameLocks noGrp="1"/>
          </p:cNvGraphicFramePr>
          <p:nvPr>
            <p:ph idx="1"/>
            <p:extLst>
              <p:ext uri="{D42A27DB-BD31-4B8C-83A1-F6EECF244321}">
                <p14:modId xmlns:p14="http://schemas.microsoft.com/office/powerpoint/2010/main" val="2800719673"/>
              </p:ext>
            </p:extLst>
          </p:nvPr>
        </p:nvGraphicFramePr>
        <p:xfrm>
          <a:off x="2350333" y="1612899"/>
          <a:ext cx="9732609" cy="42308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Заголовок 1">
            <a:extLst>
              <a:ext uri="{FF2B5EF4-FFF2-40B4-BE49-F238E27FC236}">
                <a16:creationId xmlns:a16="http://schemas.microsoft.com/office/drawing/2014/main" id="{B9661290-FEE1-404C-AC77-27E90BF42DCE}"/>
              </a:ext>
            </a:extLst>
          </p:cNvPr>
          <p:cNvSpPr>
            <a:spLocks noGrp="1"/>
          </p:cNvSpPr>
          <p:nvPr>
            <p:ph type="title"/>
          </p:nvPr>
        </p:nvSpPr>
        <p:spPr>
          <a:xfrm>
            <a:off x="2038727" y="165833"/>
            <a:ext cx="9848472" cy="971306"/>
          </a:xfrm>
        </p:spPr>
        <p:txBody>
          <a:bodyPr>
            <a:noAutofit/>
          </a:bodyPr>
          <a:lstStyle/>
          <a:p>
            <a:pPr lvl="0"/>
            <a:r>
              <a:rPr lang="en-US" sz="4800" b="1" dirty="0">
                <a:solidFill>
                  <a:schemeClr val="accent1">
                    <a:lumMod val="50000"/>
                  </a:schemeClr>
                </a:solidFill>
              </a:rPr>
              <a:t>Three-pronged learning approach:</a:t>
            </a:r>
            <a:endParaRPr lang="ru-RU" sz="4800" dirty="0">
              <a:solidFill>
                <a:schemeClr val="accent1">
                  <a:lumMod val="50000"/>
                </a:schemeClr>
              </a:solidFill>
            </a:endParaRPr>
          </a:p>
        </p:txBody>
      </p:sp>
      <p:sp>
        <p:nvSpPr>
          <p:cNvPr id="9" name="Нашивка 4">
            <a:extLst>
              <a:ext uri="{FF2B5EF4-FFF2-40B4-BE49-F238E27FC236}">
                <a16:creationId xmlns:a16="http://schemas.microsoft.com/office/drawing/2014/main" id="{9C0BF67C-6A24-44B6-86CC-CA8A5BBD3829}"/>
              </a:ext>
            </a:extLst>
          </p:cNvPr>
          <p:cNvSpPr/>
          <p:nvPr/>
        </p:nvSpPr>
        <p:spPr>
          <a:xfrm>
            <a:off x="22777" y="1907998"/>
            <a:ext cx="2222919" cy="651205"/>
          </a:xfrm>
          <a:prstGeom prst="chevron">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000" b="1" dirty="0">
                <a:solidFill>
                  <a:schemeClr val="accent1">
                    <a:lumMod val="50000"/>
                  </a:schemeClr>
                </a:solidFill>
              </a:rPr>
              <a:t>Knowledge</a:t>
            </a:r>
            <a:r>
              <a:rPr lang="en-US" sz="2000" dirty="0">
                <a:solidFill>
                  <a:schemeClr val="tx1"/>
                </a:solidFill>
              </a:rPr>
              <a:t> </a:t>
            </a:r>
            <a:endParaRPr lang="ru-RU" sz="2000" dirty="0">
              <a:solidFill>
                <a:schemeClr val="tx1"/>
              </a:solidFill>
            </a:endParaRPr>
          </a:p>
        </p:txBody>
      </p:sp>
      <p:sp>
        <p:nvSpPr>
          <p:cNvPr id="12" name="Нашивка 4">
            <a:extLst>
              <a:ext uri="{FF2B5EF4-FFF2-40B4-BE49-F238E27FC236}">
                <a16:creationId xmlns:a16="http://schemas.microsoft.com/office/drawing/2014/main" id="{B9892B72-8A83-4EAC-8F05-08411ADE5194}"/>
              </a:ext>
            </a:extLst>
          </p:cNvPr>
          <p:cNvSpPr/>
          <p:nvPr/>
        </p:nvSpPr>
        <p:spPr>
          <a:xfrm>
            <a:off x="0" y="3330063"/>
            <a:ext cx="2908300" cy="796540"/>
          </a:xfrm>
          <a:prstGeom prst="chevron">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000" b="1" dirty="0">
                <a:solidFill>
                  <a:schemeClr val="accent1">
                    <a:lumMod val="50000"/>
                  </a:schemeClr>
                </a:solidFill>
              </a:rPr>
              <a:t>Skills</a:t>
            </a:r>
            <a:endParaRPr lang="ru-RU" sz="2000" b="1" dirty="0">
              <a:solidFill>
                <a:schemeClr val="accent1">
                  <a:lumMod val="50000"/>
                </a:schemeClr>
              </a:solidFill>
            </a:endParaRPr>
          </a:p>
        </p:txBody>
      </p:sp>
      <p:sp>
        <p:nvSpPr>
          <p:cNvPr id="13" name="Нашивка 4">
            <a:extLst>
              <a:ext uri="{FF2B5EF4-FFF2-40B4-BE49-F238E27FC236}">
                <a16:creationId xmlns:a16="http://schemas.microsoft.com/office/drawing/2014/main" id="{B237BB9A-DD89-4714-9B68-3472175C575B}"/>
              </a:ext>
            </a:extLst>
          </p:cNvPr>
          <p:cNvSpPr/>
          <p:nvPr/>
        </p:nvSpPr>
        <p:spPr>
          <a:xfrm>
            <a:off x="0" y="4752127"/>
            <a:ext cx="3586643" cy="944882"/>
          </a:xfrm>
          <a:prstGeom prst="chevron">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000" b="1" dirty="0">
                <a:solidFill>
                  <a:schemeClr val="accent1">
                    <a:lumMod val="50000"/>
                  </a:schemeClr>
                </a:solidFill>
              </a:rPr>
              <a:t>Democratic attitudes and values</a:t>
            </a:r>
            <a:endParaRPr lang="ru-RU" sz="2000" b="1" dirty="0">
              <a:solidFill>
                <a:schemeClr val="accent1">
                  <a:lumMod val="50000"/>
                </a:schemeClr>
              </a:solidFill>
            </a:endParaRPr>
          </a:p>
        </p:txBody>
      </p:sp>
    </p:spTree>
    <p:extLst>
      <p:ext uri="{BB962C8B-B14F-4D97-AF65-F5344CB8AC3E}">
        <p14:creationId xmlns:p14="http://schemas.microsoft.com/office/powerpoint/2010/main" val="1020643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400</TotalTime>
  <Words>262</Words>
  <Application>Microsoft Office PowerPoint</Application>
  <PresentationFormat>Widescreen</PresentationFormat>
  <Paragraphs>48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Civic Education and Equal Suffrage  in the Digital Age</vt:lpstr>
      <vt:lpstr>PowerPoint Presentation</vt:lpstr>
      <vt:lpstr>“Democracy is…</vt:lpstr>
      <vt:lpstr>PowerPoint Presentation</vt:lpstr>
      <vt:lpstr>PowerPoint Presentation</vt:lpstr>
      <vt:lpstr>Where, when and how do we learn to play an active part in democratic life, and in defending democratic values? </vt:lpstr>
      <vt:lpstr>PowerPoint Presentation</vt:lpstr>
      <vt:lpstr>“Democracy and Citizenship” 2011</vt:lpstr>
      <vt:lpstr>Three-pronged learning approach:</vt:lpstr>
      <vt:lpstr>PowerPoint Presentation</vt:lpstr>
      <vt:lpstr>Three-pronged learning approach: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Civic Education and Equal Suffrage  in the Digital Age</dc:title>
  <dc:creator>George Kobakhidze</dc:creator>
  <cp:lastModifiedBy>George Kobakhidze</cp:lastModifiedBy>
  <cp:revision>21</cp:revision>
  <cp:lastPrinted>2018-05-01T11:30:11Z</cp:lastPrinted>
  <dcterms:created xsi:type="dcterms:W3CDTF">2018-05-01T08:59:23Z</dcterms:created>
  <dcterms:modified xsi:type="dcterms:W3CDTF">2018-05-02T13:39:14Z</dcterms:modified>
</cp:coreProperties>
</file>